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1" r:id="rId2"/>
  </p:sldMasterIdLst>
  <p:notesMasterIdLst>
    <p:notesMasterId r:id="rId9"/>
  </p:notesMasterIdLst>
  <p:handoutMasterIdLst>
    <p:handoutMasterId r:id="rId10"/>
  </p:handoutMasterIdLst>
  <p:sldIdLst>
    <p:sldId id="270" r:id="rId3"/>
    <p:sldId id="276" r:id="rId4"/>
    <p:sldId id="278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4400C-9647-47F6-9480-0B24462D30C4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9449-E710-43D5-ABB5-DCE22071C5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54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3764-EB4D-42DD-AC1E-FB4E2B2A2EEC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A0A21-966A-419B-ABE7-C587517BF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53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A0A21-966A-419B-ABE7-C587517BF1F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89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6276840"/>
            <a:ext cx="1296541" cy="248504"/>
          </a:xfrm>
          <a:prstGeom prst="rect">
            <a:avLst/>
          </a:prstGeom>
        </p:spPr>
      </p:pic>
      <p:sp>
        <p:nvSpPr>
          <p:cNvPr id="30" name="제목 28"/>
          <p:cNvSpPr>
            <a:spLocks noGrp="1"/>
          </p:cNvSpPr>
          <p:nvPr>
            <p:ph type="title" hasCustomPrompt="1"/>
          </p:nvPr>
        </p:nvSpPr>
        <p:spPr>
          <a:xfrm>
            <a:off x="457200" y="1864320"/>
            <a:ext cx="728315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ko-KR" altLang="en-US" sz="3600" kern="1200" spc="-150" baseline="0" dirty="0">
                <a:solidFill>
                  <a:schemeClr val="bg1"/>
                </a:solidFill>
                <a:latin typeface="SamsungOneUI 600" panose="00000700000000000000" pitchFamily="2" charset="-127"/>
                <a:ea typeface="SamsungOneUI 600" panose="00000700000000000000" pitchFamily="2" charset="-127"/>
                <a:cs typeface="+mj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53" name="텍스트 개체 틀 50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4293096"/>
            <a:ext cx="2520950" cy="1223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1" hangingPunct="1">
              <a:lnSpc>
                <a:spcPts val="2000"/>
              </a:lnSpc>
              <a:spcBef>
                <a:spcPct val="0"/>
              </a:spcBef>
              <a:buNone/>
              <a:defRPr kumimoji="0" lang="ko-KR" altLang="en-US" sz="1400" b="0" i="0" u="none" strike="noStrike" kern="1200" cap="none" spc="-150" normalizeH="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amsungOneUI 400" panose="00000500000000000000" pitchFamily="2" charset="-127"/>
                <a:ea typeface="SamsungOneUI 400" panose="00000500000000000000" pitchFamily="2" charset="-127"/>
                <a:cs typeface="+mj-cs"/>
              </a:defRPr>
            </a:lvl1pPr>
          </a:lstStyle>
          <a:p>
            <a:pPr>
              <a:lnSpc>
                <a:spcPts val="2000"/>
              </a:lnSpc>
              <a:spcBef>
                <a:spcPct val="0"/>
              </a:spcBef>
              <a:defRPr/>
            </a:pPr>
            <a:r>
              <a:rPr lang="en-US" altLang="ko-KR" dirty="0" smtClean="0"/>
              <a:t>2017.12.31</a:t>
            </a:r>
          </a:p>
          <a:p>
            <a:pPr>
              <a:lnSpc>
                <a:spcPts val="2000"/>
              </a:lnSpc>
              <a:spcBef>
                <a:spcPct val="0"/>
              </a:spcBef>
              <a:defRPr/>
            </a:pPr>
            <a:r>
              <a:rPr lang="ko-KR" altLang="en-US" dirty="0" err="1" smtClean="0"/>
              <a:t>에스원</a:t>
            </a:r>
            <a:r>
              <a:rPr lang="ko-KR" altLang="en-US" dirty="0" smtClean="0"/>
              <a:t> 디자인그룹</a:t>
            </a:r>
          </a:p>
          <a:p>
            <a:pPr>
              <a:lnSpc>
                <a:spcPts val="2000"/>
              </a:lnSpc>
              <a:spcBef>
                <a:spcPct val="0"/>
              </a:spcBef>
              <a:defRPr/>
            </a:pPr>
            <a:r>
              <a:rPr lang="ko-KR" altLang="en-US" dirty="0" smtClean="0"/>
              <a:t>홍길동 책임</a:t>
            </a:r>
          </a:p>
          <a:p>
            <a:pPr>
              <a:lnSpc>
                <a:spcPts val="2000"/>
              </a:lnSpc>
              <a:spcBef>
                <a:spcPct val="0"/>
              </a:spcBef>
              <a:defRPr/>
            </a:pPr>
            <a:endParaRPr lang="ko-KR" altLang="en-US" dirty="0"/>
          </a:p>
        </p:txBody>
      </p:sp>
      <p:sp>
        <p:nvSpPr>
          <p:cNvPr id="55" name="텍스트 개체 틀 54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852936"/>
            <a:ext cx="727280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ko-KR" altLang="en-US" sz="2000" b="0" i="0" u="none" strike="noStrike" kern="1200" cap="none" spc="-15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</a:lstStyle>
          <a:p>
            <a:pPr lvl="0"/>
            <a:r>
              <a:rPr lang="ko-KR" altLang="en-US" dirty="0" smtClean="0"/>
              <a:t>부제목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937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251520" y="1188529"/>
            <a:ext cx="8640960" cy="8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1182" y="548680"/>
            <a:ext cx="8743305" cy="508918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2400" kern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amsungOneUI 600" panose="00000700000000000000" pitchFamily="2" charset="-127"/>
                <a:ea typeface="SamsungOneUI 600" panose="00000700000000000000" pitchFamily="2" charset="-127"/>
                <a:cs typeface="+mj-cs"/>
              </a:defRPr>
            </a:lvl1pPr>
          </a:lstStyle>
          <a:p>
            <a:r>
              <a:rPr lang="ko-KR" altLang="en-US" dirty="0" smtClean="0"/>
              <a:t>제목을 입력하십시오</a:t>
            </a:r>
            <a:endParaRPr lang="ko-KR" altLang="en-US" dirty="0"/>
          </a:p>
        </p:txBody>
      </p:sp>
      <p:sp>
        <p:nvSpPr>
          <p:cNvPr id="11" name="내용 개체 틀 2"/>
          <p:cNvSpPr>
            <a:spLocks noGrp="1"/>
          </p:cNvSpPr>
          <p:nvPr>
            <p:ph idx="1" hasCustomPrompt="1"/>
          </p:nvPr>
        </p:nvSpPr>
        <p:spPr>
          <a:xfrm>
            <a:off x="395536" y="2015882"/>
            <a:ext cx="5832648" cy="3456384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lnSpc>
                <a:spcPts val="1900"/>
              </a:lnSpc>
              <a:buFont typeface="+mj-lt"/>
              <a:buAutoNum type="arabicPeriod"/>
              <a:defRPr kumimoji="0" lang="ko-KR" altLang="en-US" sz="1600" b="0" i="0" u="none" strike="noStrike" kern="1200" cap="none" spc="-150" normalizeH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  <a:lvl2pPr marL="742950" indent="-285750">
              <a:lnSpc>
                <a:spcPts val="1900"/>
              </a:lnSpc>
              <a:buFont typeface="Wingdings" pitchFamily="2" charset="2"/>
              <a:buChar char="§"/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latin typeface="SamsungOneUI 500" pitchFamily="2" charset="-127"/>
                <a:ea typeface="SamsungOneUI 500" pitchFamily="2" charset="-127"/>
              </a:defRPr>
            </a:lvl2pPr>
            <a:lvl3pPr marL="914400" indent="0">
              <a:buNone/>
              <a:defRPr sz="1600">
                <a:ln>
                  <a:solidFill>
                    <a:schemeClr val="accent1">
                      <a:alpha val="0"/>
                    </a:schemeClr>
                  </a:solidFill>
                </a:ln>
                <a:latin typeface="SamsungOneUI 500" pitchFamily="2" charset="-127"/>
                <a:ea typeface="SamsungOneUI 500" pitchFamily="2" charset="-127"/>
              </a:defRPr>
            </a:lvl3pPr>
            <a:lvl4pPr>
              <a:defRPr sz="1800">
                <a:latin typeface="SamsungOneUI 500" pitchFamily="2" charset="-127"/>
                <a:ea typeface="SamsungOneUI 500" pitchFamily="2" charset="-127"/>
              </a:defRPr>
            </a:lvl4pPr>
            <a:lvl5pPr>
              <a:defRPr sz="1800">
                <a:latin typeface="SamsungOneUI 500" pitchFamily="2" charset="-127"/>
                <a:ea typeface="SamsungOneUI 500" pitchFamily="2" charset="-127"/>
              </a:defRPr>
            </a:lvl5pPr>
          </a:lstStyle>
          <a:p>
            <a:pPr marL="0" marR="0" lvl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dirty="0" smtClean="0"/>
              <a:t>제목</a:t>
            </a:r>
          </a:p>
          <a:p>
            <a:pPr lvl="1"/>
            <a:r>
              <a:rPr lang="ko-KR" altLang="en-US" dirty="0" smtClean="0"/>
              <a:t>부제목</a:t>
            </a:r>
            <a:endParaRPr lang="en-US" altLang="ko-KR" dirty="0" smtClean="0"/>
          </a:p>
          <a:p>
            <a:pPr lvl="2"/>
            <a:endParaRPr lang="ko-KR" altLang="en-US" dirty="0" smtClean="0"/>
          </a:p>
        </p:txBody>
      </p:sp>
      <p:sp>
        <p:nvSpPr>
          <p:cNvPr id="1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1263229"/>
            <a:ext cx="8743950" cy="509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1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ko-KR" altLang="en-US" sz="2000" kern="1200" spc="-150">
                <a:solidFill>
                  <a:schemeClr val="tx1">
                    <a:lumMod val="95000"/>
                    <a:lumOff val="5000"/>
                  </a:schemeClr>
                </a:solidFill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000" kern="12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rPr>
              <a:t>메인 헤드라인</a:t>
            </a:r>
            <a:endParaRPr lang="ko-KR" altLang="en-US" sz="2000" kern="1200" spc="-150" dirty="0">
              <a:solidFill>
                <a:schemeClr val="tx1">
                  <a:lumMod val="95000"/>
                  <a:lumOff val="5000"/>
                </a:schemeClr>
              </a:solidFill>
              <a:latin typeface="SamsungOneUI 500" panose="00000600000000000000" pitchFamily="2" charset="-127"/>
              <a:ea typeface="SamsungOneUI 500" panose="00000600000000000000" pitchFamily="2" charset="-127"/>
              <a:cs typeface="+mj-cs"/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04"/>
          <a:stretch/>
        </p:blipFill>
        <p:spPr>
          <a:xfrm>
            <a:off x="0" y="6268477"/>
            <a:ext cx="9144000" cy="5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2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98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DF5A-60FE-4848-A020-99B56E10B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163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DF5A-60FE-4848-A020-99B56E10B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2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DF5A-60FE-4848-A020-99B56E10B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06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DF5A-60FE-4848-A020-99B56E10B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12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DF5A-60FE-4848-A020-99B56E10B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966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DF5A-60FE-4848-A020-99B56E10B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975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DF5A-60FE-4848-A020-99B56E10B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06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DF5A-60FE-4848-A020-99B56E10B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84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제목 28"/>
          <p:cNvSpPr>
            <a:spLocks noGrp="1"/>
          </p:cNvSpPr>
          <p:nvPr>
            <p:ph type="title" hasCustomPrompt="1"/>
          </p:nvPr>
        </p:nvSpPr>
        <p:spPr>
          <a:xfrm>
            <a:off x="457200" y="1864320"/>
            <a:ext cx="7283152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3600" kern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amsungOneUI 600" panose="00000700000000000000" pitchFamily="2" charset="-127"/>
                <a:ea typeface="SamsungOneUI 600" panose="00000700000000000000" pitchFamily="2" charset="-127"/>
                <a:cs typeface="+mj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27" name="텍스트 개체 틀 50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4293096"/>
            <a:ext cx="2520950" cy="1223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1" hangingPunct="1">
              <a:lnSpc>
                <a:spcPts val="2000"/>
              </a:lnSpc>
              <a:spcBef>
                <a:spcPct val="0"/>
              </a:spcBef>
              <a:buNone/>
              <a:defRPr kumimoji="0" lang="ko-KR" altLang="en-US" sz="1400" b="0" i="0" u="none" strike="noStrike" kern="1200" cap="none" spc="-150" normalizeH="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amsungOneUI 400" panose="00000500000000000000" pitchFamily="2" charset="-127"/>
                <a:ea typeface="SamsungOneUI 400" panose="00000500000000000000" pitchFamily="2" charset="-127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2017.12.31</a:t>
            </a:r>
          </a:p>
          <a:p>
            <a:pPr marL="0" marR="0" lvl="0" indent="0" algn="l" defTabSz="914400" rtl="0" eaLnBrk="1" fontAlgn="auto" latinLnBrk="1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에스원</a:t>
            </a:r>
            <a:r>
              <a:rPr lang="ko-KR" altLang="en-US" dirty="0" smtClean="0"/>
              <a:t> 디자인그룹</a:t>
            </a:r>
          </a:p>
          <a:p>
            <a:pPr marL="0" marR="0" lvl="0" indent="0" algn="l" defTabSz="914400" rtl="0" eaLnBrk="1" fontAlgn="auto" latinLnBrk="1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홍길동 책임</a:t>
            </a:r>
          </a:p>
          <a:p>
            <a:pPr marL="0" marR="0" lvl="0" indent="0" algn="l" defTabSz="914400" rtl="0" eaLnBrk="1" fontAlgn="auto" latinLnBrk="1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28" name="텍스트 개체 틀 54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852936"/>
            <a:ext cx="727280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ko-KR" altLang="en-US" sz="2000" b="0" i="0" u="none" strike="noStrike" kern="1200" cap="none" spc="-15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부제목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6276840"/>
            <a:ext cx="1296541" cy="2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2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DF5A-60FE-4848-A020-99B56E10B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103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DF5A-60FE-4848-A020-99B56E10B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97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DF5A-60FE-4848-A020-99B56E10B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4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67544" y="1709017"/>
            <a:ext cx="5832648" cy="4456287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1" hangingPunct="1">
              <a:buFont typeface="+mj-lt"/>
              <a:buAutoNum type="arabicPeriod"/>
              <a:defRPr kumimoji="0" lang="ko-KR" altLang="en-US" sz="1800" b="0" i="0" u="none" strike="noStrike" kern="1200" cap="none" spc="-150" normalizeH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  <a:lvl2pPr marL="742950" indent="-285750" algn="l" defTabSz="914400" rtl="0" eaLnBrk="1" latinLnBrk="1" hangingPunct="1">
              <a:buFont typeface="Wingdings" pitchFamily="2" charset="2"/>
              <a:buChar char="§"/>
              <a:defRPr kumimoji="0" lang="ko-KR" altLang="en-US" sz="1800" b="0" i="0" u="none" strike="noStrike" kern="1200" cap="none" spc="-150" normalizeH="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2pPr>
            <a:lvl3pPr>
              <a:defRPr sz="1800">
                <a:latin typeface="SamsungOneUI 500" pitchFamily="2" charset="-127"/>
                <a:ea typeface="SamsungOneUI 500" pitchFamily="2" charset="-127"/>
              </a:defRPr>
            </a:lvl3pPr>
            <a:lvl4pPr>
              <a:defRPr sz="1800">
                <a:latin typeface="SamsungOneUI 500" pitchFamily="2" charset="-127"/>
                <a:ea typeface="SamsungOneUI 500" pitchFamily="2" charset="-127"/>
              </a:defRPr>
            </a:lvl4pPr>
            <a:lvl5pPr>
              <a:defRPr sz="1800">
                <a:latin typeface="SamsungOneUI 500" pitchFamily="2" charset="-127"/>
                <a:ea typeface="SamsungOneUI 500" pitchFamily="2" charset="-127"/>
              </a:defRPr>
            </a:lvl5pPr>
          </a:lstStyle>
          <a:p>
            <a:pPr marL="0" marR="0" lvl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dirty="0" smtClean="0"/>
              <a:t>제목</a:t>
            </a:r>
          </a:p>
          <a:p>
            <a:pPr lvl="1"/>
            <a:r>
              <a:rPr lang="ko-KR" altLang="en-US" dirty="0" smtClean="0"/>
              <a:t>부제목</a:t>
            </a:r>
          </a:p>
          <a:p>
            <a:pPr lvl="0"/>
            <a:r>
              <a:rPr lang="ko-KR" altLang="en-US" dirty="0" smtClean="0"/>
              <a:t>제목</a:t>
            </a:r>
          </a:p>
          <a:p>
            <a:pPr lvl="1"/>
            <a:r>
              <a:rPr lang="ko-KR" altLang="en-US" dirty="0" smtClean="0"/>
              <a:t>부제목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352" y="6453336"/>
            <a:ext cx="1082325" cy="210141"/>
          </a:xfrm>
          <a:prstGeom prst="rect">
            <a:avLst/>
          </a:prstGeom>
        </p:spPr>
      </p:pic>
      <p:sp>
        <p:nvSpPr>
          <p:cNvPr id="1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908720"/>
            <a:ext cx="5842992" cy="508918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2600" kern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amsungOneUI 600" panose="00000700000000000000" pitchFamily="2" charset="-127"/>
                <a:ea typeface="SamsungOneUI 600" panose="00000700000000000000" pitchFamily="2" charset="-127"/>
                <a:cs typeface="+mj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54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6276840"/>
            <a:ext cx="1296541" cy="248504"/>
          </a:xfrm>
          <a:prstGeom prst="rect">
            <a:avLst/>
          </a:prstGeom>
        </p:spPr>
      </p:pic>
      <p:sp>
        <p:nvSpPr>
          <p:cNvPr id="8" name="내용 개체 틀 2"/>
          <p:cNvSpPr>
            <a:spLocks noGrp="1"/>
          </p:cNvSpPr>
          <p:nvPr>
            <p:ph idx="1" hasCustomPrompt="1"/>
          </p:nvPr>
        </p:nvSpPr>
        <p:spPr>
          <a:xfrm>
            <a:off x="467544" y="1709017"/>
            <a:ext cx="5832648" cy="4456287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1" hangingPunct="1">
              <a:buFont typeface="+mj-lt"/>
              <a:buAutoNum type="arabicPeriod"/>
              <a:defRPr kumimoji="0" lang="ko-KR" altLang="en-US" sz="1800" b="0" i="0" u="none" strike="noStrike" kern="1200" cap="none" spc="-150" normalizeH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  <a:lvl2pPr marL="742950" indent="-285750" algn="l" defTabSz="914400" rtl="0" eaLnBrk="1" latinLnBrk="1" hangingPunct="1">
              <a:buFont typeface="Wingdings" pitchFamily="2" charset="2"/>
              <a:buChar char="§"/>
              <a:defRPr kumimoji="0" lang="ko-KR" altLang="en-US" sz="1800" b="0" i="0" u="none" strike="noStrike" kern="1200" cap="none" spc="-150" normalizeH="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2pPr>
            <a:lvl3pPr>
              <a:defRPr sz="1800">
                <a:latin typeface="SamsungOneUI 500" pitchFamily="2" charset="-127"/>
                <a:ea typeface="SamsungOneUI 500" pitchFamily="2" charset="-127"/>
              </a:defRPr>
            </a:lvl3pPr>
            <a:lvl4pPr>
              <a:defRPr sz="1800">
                <a:latin typeface="SamsungOneUI 500" pitchFamily="2" charset="-127"/>
                <a:ea typeface="SamsungOneUI 500" pitchFamily="2" charset="-127"/>
              </a:defRPr>
            </a:lvl4pPr>
            <a:lvl5pPr>
              <a:defRPr sz="1800">
                <a:latin typeface="SamsungOneUI 500" pitchFamily="2" charset="-127"/>
                <a:ea typeface="SamsungOneUI 500" pitchFamily="2" charset="-127"/>
              </a:defRPr>
            </a:lvl5pPr>
          </a:lstStyle>
          <a:p>
            <a:pPr marL="0" marR="0" lvl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dirty="0" smtClean="0"/>
              <a:t>제목</a:t>
            </a:r>
          </a:p>
          <a:p>
            <a:pPr lvl="1"/>
            <a:r>
              <a:rPr lang="ko-KR" altLang="en-US" dirty="0" smtClean="0"/>
              <a:t>부제목</a:t>
            </a:r>
          </a:p>
          <a:p>
            <a:pPr lvl="0"/>
            <a:r>
              <a:rPr lang="ko-KR" altLang="en-US" dirty="0" smtClean="0"/>
              <a:t>제목</a:t>
            </a:r>
          </a:p>
          <a:p>
            <a:pPr lvl="1"/>
            <a:r>
              <a:rPr lang="ko-KR" altLang="en-US" dirty="0" smtClean="0"/>
              <a:t>부제목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908720"/>
            <a:ext cx="5842992" cy="508918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2600" kern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amsungOneUI 600" panose="00000700000000000000" pitchFamily="2" charset="-127"/>
                <a:ea typeface="SamsungOneUI 600" panose="00000700000000000000" pitchFamily="2" charset="-127"/>
                <a:cs typeface="+mj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910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6276840"/>
            <a:ext cx="1296541" cy="248504"/>
          </a:xfrm>
          <a:prstGeom prst="rect">
            <a:avLst/>
          </a:prstGeom>
        </p:spPr>
      </p:pic>
      <p:sp>
        <p:nvSpPr>
          <p:cNvPr id="14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1551587"/>
            <a:ext cx="5842992" cy="508918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2600" kern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amsungOneUI 600" panose="00000700000000000000" pitchFamily="2" charset="-127"/>
                <a:ea typeface="SamsungOneUI 600" panose="00000700000000000000" pitchFamily="2" charset="-127"/>
                <a:cs typeface="+mj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467544" y="2348881"/>
            <a:ext cx="5832648" cy="3456384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 algn="l" defTabSz="914400" rtl="0" eaLnBrk="1" latinLnBrk="1" hangingPunct="1">
              <a:lnSpc>
                <a:spcPts val="1900"/>
              </a:lnSpc>
              <a:buFont typeface="+mj-lt"/>
              <a:buAutoNum type="arabicPeriod"/>
              <a:defRPr kumimoji="0" lang="ko-KR" altLang="en-US" sz="1800" b="0" i="0" u="none" strike="noStrike" kern="1200" cap="none" spc="-150" normalizeH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  <a:lvl2pPr marL="742950" indent="-285750" algn="l" defTabSz="914400" rtl="0" eaLnBrk="1" latinLnBrk="1" hangingPunct="1">
              <a:lnSpc>
                <a:spcPts val="1900"/>
              </a:lnSpc>
              <a:buFont typeface="Wingdings" pitchFamily="2" charset="2"/>
              <a:buChar char="§"/>
              <a:defRPr kumimoji="0" lang="ko-KR" altLang="en-US" sz="1800" b="0" i="0" u="none" strike="noStrike" kern="1200" cap="none" spc="-150" normalizeH="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2pPr>
            <a:lvl3pPr>
              <a:defRPr sz="1800">
                <a:latin typeface="SamsungOneUI 500" pitchFamily="2" charset="-127"/>
                <a:ea typeface="SamsungOneUI 500" pitchFamily="2" charset="-127"/>
              </a:defRPr>
            </a:lvl3pPr>
            <a:lvl4pPr>
              <a:defRPr sz="1800">
                <a:latin typeface="SamsungOneUI 500" pitchFamily="2" charset="-127"/>
                <a:ea typeface="SamsungOneUI 500" pitchFamily="2" charset="-127"/>
              </a:defRPr>
            </a:lvl4pPr>
            <a:lvl5pPr>
              <a:defRPr sz="1800">
                <a:latin typeface="SamsungOneUI 500" pitchFamily="2" charset="-127"/>
                <a:ea typeface="SamsungOneUI 500" pitchFamily="2" charset="-127"/>
              </a:defRPr>
            </a:lvl5pPr>
          </a:lstStyle>
          <a:p>
            <a:pPr marL="0" marR="0" lvl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dirty="0" smtClean="0"/>
              <a:t>제목</a:t>
            </a:r>
          </a:p>
          <a:p>
            <a:pPr lvl="1"/>
            <a:r>
              <a:rPr lang="ko-KR" altLang="en-US" dirty="0" smtClean="0"/>
              <a:t>부제목</a:t>
            </a:r>
          </a:p>
          <a:p>
            <a:pPr lvl="0"/>
            <a:r>
              <a:rPr lang="ko-KR" altLang="en-US" dirty="0" smtClean="0"/>
              <a:t>제목</a:t>
            </a:r>
          </a:p>
          <a:p>
            <a:pPr lvl="1"/>
            <a:r>
              <a:rPr lang="ko-KR" altLang="en-US" dirty="0" smtClean="0"/>
              <a:t>부제목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99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221182" y="332656"/>
            <a:ext cx="8743305" cy="508918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2400" kern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amsungOneUI 600" panose="00000700000000000000" pitchFamily="2" charset="-127"/>
                <a:ea typeface="SamsungOneUI 600" panose="00000700000000000000" pitchFamily="2" charset="-127"/>
                <a:cs typeface="+mj-cs"/>
              </a:defRPr>
            </a:lvl1pPr>
          </a:lstStyle>
          <a:p>
            <a:r>
              <a:rPr lang="ko-KR" altLang="en-US" dirty="0" smtClean="0"/>
              <a:t>제목을 입력하십시오</a:t>
            </a:r>
            <a:endParaRPr lang="ko-KR" altLang="en-US" dirty="0"/>
          </a:p>
        </p:txBody>
      </p:sp>
      <p:sp>
        <p:nvSpPr>
          <p:cNvPr id="19" name="내용 개체 틀 2"/>
          <p:cNvSpPr>
            <a:spLocks noGrp="1"/>
          </p:cNvSpPr>
          <p:nvPr>
            <p:ph idx="1" hasCustomPrompt="1"/>
          </p:nvPr>
        </p:nvSpPr>
        <p:spPr>
          <a:xfrm>
            <a:off x="395536" y="1799858"/>
            <a:ext cx="5832648" cy="3456384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lnSpc>
                <a:spcPts val="1900"/>
              </a:lnSpc>
              <a:buFont typeface="+mj-lt"/>
              <a:buAutoNum type="arabicPeriod"/>
              <a:defRPr kumimoji="0" lang="ko-KR" altLang="en-US" sz="1600" b="0" i="0" u="none" strike="noStrike" kern="1200" cap="none" spc="-150" normalizeH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  <a:lvl2pPr marL="742950" indent="-285750">
              <a:lnSpc>
                <a:spcPts val="1900"/>
              </a:lnSpc>
              <a:buFont typeface="Wingdings" pitchFamily="2" charset="2"/>
              <a:buChar char="§"/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latin typeface="SamsungOneUI 500" pitchFamily="2" charset="-127"/>
                <a:ea typeface="SamsungOneUI 500" pitchFamily="2" charset="-127"/>
              </a:defRPr>
            </a:lvl2pPr>
            <a:lvl3pPr marL="914400" indent="0">
              <a:buNone/>
              <a:defRPr sz="1600">
                <a:ln>
                  <a:solidFill>
                    <a:schemeClr val="accent1">
                      <a:alpha val="0"/>
                    </a:schemeClr>
                  </a:solidFill>
                </a:ln>
                <a:latin typeface="SamsungOneUI 500" pitchFamily="2" charset="-127"/>
                <a:ea typeface="SamsungOneUI 500" pitchFamily="2" charset="-127"/>
              </a:defRPr>
            </a:lvl3pPr>
            <a:lvl4pPr>
              <a:defRPr sz="1800">
                <a:latin typeface="SamsungOneUI 500" pitchFamily="2" charset="-127"/>
                <a:ea typeface="SamsungOneUI 500" pitchFamily="2" charset="-127"/>
              </a:defRPr>
            </a:lvl4pPr>
            <a:lvl5pPr>
              <a:defRPr sz="1800">
                <a:latin typeface="SamsungOneUI 500" pitchFamily="2" charset="-127"/>
                <a:ea typeface="SamsungOneUI 500" pitchFamily="2" charset="-127"/>
              </a:defRPr>
            </a:lvl5pPr>
          </a:lstStyle>
          <a:p>
            <a:pPr marL="0" marR="0" lvl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dirty="0" smtClean="0"/>
              <a:t>제목</a:t>
            </a:r>
          </a:p>
          <a:p>
            <a:pPr lvl="1"/>
            <a:r>
              <a:rPr lang="ko-KR" altLang="en-US" dirty="0" smtClean="0"/>
              <a:t>부제목</a:t>
            </a:r>
            <a:endParaRPr lang="en-US" altLang="ko-KR" dirty="0" smtClean="0"/>
          </a:p>
          <a:p>
            <a:pPr lvl="2"/>
            <a:endParaRPr lang="ko-KR" altLang="en-US" dirty="0" smtClean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1047205"/>
            <a:ext cx="8743950" cy="509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1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ko-KR" altLang="en-US" sz="2000" kern="1200" spc="-150">
                <a:solidFill>
                  <a:schemeClr val="tx1">
                    <a:lumMod val="95000"/>
                    <a:lumOff val="5000"/>
                  </a:schemeClr>
                </a:solidFill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000" kern="12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rPr>
              <a:t>메인 헤드라인</a:t>
            </a:r>
            <a:endParaRPr lang="ko-KR" altLang="en-US" sz="2000" kern="1200" spc="-150" dirty="0">
              <a:solidFill>
                <a:schemeClr val="tx1">
                  <a:lumMod val="95000"/>
                  <a:lumOff val="5000"/>
                </a:schemeClr>
              </a:solidFill>
              <a:latin typeface="SamsungOneUI 500" panose="00000600000000000000" pitchFamily="2" charset="-127"/>
              <a:ea typeface="SamsungOneUI 500" panose="00000600000000000000" pitchFamily="2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162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221182" y="332656"/>
            <a:ext cx="8743305" cy="508918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2400" kern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amsungOneUI 600" panose="00000700000000000000" pitchFamily="2" charset="-127"/>
                <a:ea typeface="SamsungOneUI 600" panose="00000700000000000000" pitchFamily="2" charset="-127"/>
                <a:cs typeface="+mj-cs"/>
              </a:defRPr>
            </a:lvl1pPr>
          </a:lstStyle>
          <a:p>
            <a:r>
              <a:rPr lang="ko-KR" altLang="en-US" dirty="0" smtClean="0"/>
              <a:t>제목을 입력하십시오</a:t>
            </a:r>
            <a:endParaRPr lang="ko-KR" altLang="en-US" dirty="0"/>
          </a:p>
        </p:txBody>
      </p:sp>
      <p:sp>
        <p:nvSpPr>
          <p:cNvPr id="19" name="내용 개체 틀 2"/>
          <p:cNvSpPr>
            <a:spLocks noGrp="1"/>
          </p:cNvSpPr>
          <p:nvPr>
            <p:ph idx="1" hasCustomPrompt="1"/>
          </p:nvPr>
        </p:nvSpPr>
        <p:spPr>
          <a:xfrm>
            <a:off x="395536" y="1799858"/>
            <a:ext cx="5832648" cy="3456384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lnSpc>
                <a:spcPts val="1900"/>
              </a:lnSpc>
              <a:buFont typeface="+mj-lt"/>
              <a:buAutoNum type="arabicPeriod"/>
              <a:defRPr kumimoji="0" lang="ko-KR" altLang="en-US" sz="1600" b="0" i="0" u="none" strike="noStrike" kern="1200" cap="none" spc="-150" normalizeH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  <a:lvl2pPr marL="742950" indent="-285750">
              <a:lnSpc>
                <a:spcPts val="1900"/>
              </a:lnSpc>
              <a:buFont typeface="Wingdings" pitchFamily="2" charset="2"/>
              <a:buChar char="§"/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latin typeface="SamsungOneUI 500" pitchFamily="2" charset="-127"/>
                <a:ea typeface="SamsungOneUI 500" pitchFamily="2" charset="-127"/>
              </a:defRPr>
            </a:lvl2pPr>
            <a:lvl3pPr marL="914400" indent="0">
              <a:buNone/>
              <a:defRPr sz="1600">
                <a:ln>
                  <a:solidFill>
                    <a:schemeClr val="accent1">
                      <a:alpha val="0"/>
                    </a:schemeClr>
                  </a:solidFill>
                </a:ln>
                <a:latin typeface="SamsungOneUI 500" pitchFamily="2" charset="-127"/>
                <a:ea typeface="SamsungOneUI 500" pitchFamily="2" charset="-127"/>
              </a:defRPr>
            </a:lvl3pPr>
            <a:lvl4pPr>
              <a:defRPr sz="1800">
                <a:latin typeface="SamsungOneUI 500" pitchFamily="2" charset="-127"/>
                <a:ea typeface="SamsungOneUI 500" pitchFamily="2" charset="-127"/>
              </a:defRPr>
            </a:lvl4pPr>
            <a:lvl5pPr>
              <a:defRPr sz="1800">
                <a:latin typeface="SamsungOneUI 500" pitchFamily="2" charset="-127"/>
                <a:ea typeface="SamsungOneUI 500" pitchFamily="2" charset="-127"/>
              </a:defRPr>
            </a:lvl5pPr>
          </a:lstStyle>
          <a:p>
            <a:pPr marL="0" marR="0" lvl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dirty="0" smtClean="0"/>
              <a:t>제목</a:t>
            </a:r>
          </a:p>
          <a:p>
            <a:pPr lvl="1"/>
            <a:r>
              <a:rPr lang="ko-KR" altLang="en-US" dirty="0" smtClean="0"/>
              <a:t>부제목</a:t>
            </a:r>
            <a:endParaRPr lang="en-US" altLang="ko-KR" dirty="0" smtClean="0"/>
          </a:p>
          <a:p>
            <a:pPr lvl="2"/>
            <a:endParaRPr lang="ko-KR" altLang="en-US" dirty="0" smtClean="0"/>
          </a:p>
        </p:txBody>
      </p:sp>
      <p:sp>
        <p:nvSpPr>
          <p:cNvPr id="30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1047205"/>
            <a:ext cx="8743950" cy="509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1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ko-KR" altLang="en-US" sz="2000" kern="1200" spc="-150">
                <a:solidFill>
                  <a:schemeClr val="tx1">
                    <a:lumMod val="95000"/>
                    <a:lumOff val="5000"/>
                  </a:schemeClr>
                </a:solidFill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000" kern="12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rPr>
              <a:t>메인 헤드라인</a:t>
            </a:r>
            <a:endParaRPr lang="ko-KR" altLang="en-US" sz="2000" kern="1200" spc="-150" dirty="0">
              <a:solidFill>
                <a:schemeClr val="tx1">
                  <a:lumMod val="95000"/>
                  <a:lumOff val="5000"/>
                </a:schemeClr>
              </a:solidFill>
              <a:latin typeface="SamsungOneUI 500" panose="00000600000000000000" pitchFamily="2" charset="-127"/>
              <a:ea typeface="SamsungOneUI 500" panose="00000600000000000000" pitchFamily="2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769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>
          <a:xfrm>
            <a:off x="251520" y="1188529"/>
            <a:ext cx="8640960" cy="8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221182" y="548680"/>
            <a:ext cx="8743305" cy="508918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2400" kern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amsungOneUI 600" panose="00000700000000000000" pitchFamily="2" charset="-127"/>
                <a:ea typeface="SamsungOneUI 600" panose="00000700000000000000" pitchFamily="2" charset="-127"/>
                <a:cs typeface="+mj-cs"/>
              </a:defRPr>
            </a:lvl1pPr>
          </a:lstStyle>
          <a:p>
            <a:r>
              <a:rPr lang="ko-KR" altLang="en-US" dirty="0" smtClean="0"/>
              <a:t>제목을 입력하십시오</a:t>
            </a:r>
            <a:endParaRPr lang="ko-KR" altLang="en-US" dirty="0"/>
          </a:p>
        </p:txBody>
      </p:sp>
      <p:sp>
        <p:nvSpPr>
          <p:cNvPr id="19" name="내용 개체 틀 2"/>
          <p:cNvSpPr>
            <a:spLocks noGrp="1"/>
          </p:cNvSpPr>
          <p:nvPr>
            <p:ph idx="1" hasCustomPrompt="1"/>
          </p:nvPr>
        </p:nvSpPr>
        <p:spPr>
          <a:xfrm>
            <a:off x="395536" y="2015882"/>
            <a:ext cx="5832648" cy="3456384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lnSpc>
                <a:spcPts val="1900"/>
              </a:lnSpc>
              <a:buFont typeface="+mj-lt"/>
              <a:buAutoNum type="arabicPeriod"/>
              <a:defRPr kumimoji="0" lang="ko-KR" altLang="en-US" sz="1600" b="0" i="0" u="none" strike="noStrike" kern="1200" cap="none" spc="-150" normalizeH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  <a:lvl2pPr marL="742950" indent="-285750">
              <a:lnSpc>
                <a:spcPts val="1900"/>
              </a:lnSpc>
              <a:buFont typeface="Wingdings" pitchFamily="2" charset="2"/>
              <a:buChar char="§"/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latin typeface="SamsungOneUI 500" pitchFamily="2" charset="-127"/>
                <a:ea typeface="SamsungOneUI 500" pitchFamily="2" charset="-127"/>
              </a:defRPr>
            </a:lvl2pPr>
            <a:lvl3pPr marL="914400" indent="0">
              <a:buNone/>
              <a:defRPr sz="1600">
                <a:ln>
                  <a:solidFill>
                    <a:schemeClr val="accent1">
                      <a:alpha val="0"/>
                    </a:schemeClr>
                  </a:solidFill>
                </a:ln>
                <a:latin typeface="SamsungOneUI 500" pitchFamily="2" charset="-127"/>
                <a:ea typeface="SamsungOneUI 500" pitchFamily="2" charset="-127"/>
              </a:defRPr>
            </a:lvl3pPr>
            <a:lvl4pPr>
              <a:defRPr sz="1800">
                <a:latin typeface="SamsungOneUI 500" pitchFamily="2" charset="-127"/>
                <a:ea typeface="SamsungOneUI 500" pitchFamily="2" charset="-127"/>
              </a:defRPr>
            </a:lvl4pPr>
            <a:lvl5pPr>
              <a:defRPr sz="1800">
                <a:latin typeface="SamsungOneUI 500" pitchFamily="2" charset="-127"/>
                <a:ea typeface="SamsungOneUI 500" pitchFamily="2" charset="-127"/>
              </a:defRPr>
            </a:lvl5pPr>
          </a:lstStyle>
          <a:p>
            <a:pPr marL="0" marR="0" lvl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dirty="0" smtClean="0"/>
              <a:t>제목</a:t>
            </a:r>
          </a:p>
          <a:p>
            <a:pPr lvl="1"/>
            <a:r>
              <a:rPr lang="ko-KR" altLang="en-US" dirty="0" smtClean="0"/>
              <a:t>부제목</a:t>
            </a:r>
            <a:endParaRPr lang="en-US" altLang="ko-KR" dirty="0" smtClean="0"/>
          </a:p>
          <a:p>
            <a:pPr lvl="2"/>
            <a:endParaRPr lang="ko-KR" altLang="en-US" dirty="0" smtClean="0"/>
          </a:p>
        </p:txBody>
      </p:sp>
      <p:sp>
        <p:nvSpPr>
          <p:cNvPr id="1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1263229"/>
            <a:ext cx="8743950" cy="509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1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ko-KR" altLang="en-US" sz="2000" kern="1200" spc="-150">
                <a:solidFill>
                  <a:schemeClr val="tx1">
                    <a:lumMod val="95000"/>
                    <a:lumOff val="5000"/>
                  </a:schemeClr>
                </a:solidFill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000" kern="12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msungOneUI 500" panose="00000600000000000000" pitchFamily="2" charset="-127"/>
                <a:ea typeface="SamsungOneUI 500" panose="00000600000000000000" pitchFamily="2" charset="-127"/>
                <a:cs typeface="+mj-cs"/>
              </a:rPr>
              <a:t>메인 헤드라인</a:t>
            </a:r>
            <a:endParaRPr lang="ko-KR" altLang="en-US" sz="2000" kern="1200" spc="-150" dirty="0">
              <a:solidFill>
                <a:schemeClr val="tx1">
                  <a:lumMod val="95000"/>
                  <a:lumOff val="5000"/>
                </a:schemeClr>
              </a:solidFill>
              <a:latin typeface="SamsungOneUI 500" panose="00000600000000000000" pitchFamily="2" charset="-127"/>
              <a:ea typeface="SamsungOneUI 500" panose="00000600000000000000" pitchFamily="2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196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13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64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85" r:id="rId5"/>
    <p:sldLayoutId id="2147483686" r:id="rId6"/>
    <p:sldLayoutId id="2147483664" r:id="rId7"/>
    <p:sldLayoutId id="2147483687" r:id="rId8"/>
    <p:sldLayoutId id="2147483690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FDF5A-60FE-4848-A020-99B56E10B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83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64320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에스원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유비스</a:t>
            </a:r>
            <a:r>
              <a:rPr lang="ko-KR" altLang="en-US" dirty="0" smtClean="0"/>
              <a:t> 운수종사자 휴게시간 시스템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smtClean="0"/>
              <a:t>차량운행관리시스템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12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운수종사자  휴게시간 내역 리포팅 </a:t>
            </a:r>
            <a:r>
              <a:rPr lang="en-US" altLang="ko-KR" smtClean="0"/>
              <a:t>(</a:t>
            </a:r>
            <a:r>
              <a:rPr lang="ko-KR" altLang="en-US" smtClean="0"/>
              <a:t>메뉴</a:t>
            </a:r>
            <a:r>
              <a:rPr lang="en-US" altLang="ko-KR" smtClean="0"/>
              <a:t>)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305462" y="1412776"/>
            <a:ext cx="844300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b="1">
                <a:solidFill>
                  <a:schemeClr val="tx1"/>
                </a:solidFill>
                <a:latin typeface="+mn-ea"/>
              </a:rPr>
              <a:t>운수업체 고객이 </a:t>
            </a:r>
            <a:r>
              <a:rPr lang="en-US" altLang="ko-KR" sz="2200" b="1">
                <a:solidFill>
                  <a:schemeClr val="tx1"/>
                </a:solidFill>
                <a:latin typeface="+mn-ea"/>
              </a:rPr>
              <a:t>UVIS </a:t>
            </a:r>
            <a:r>
              <a:rPr lang="ko-KR" altLang="en-US" sz="2200" b="1" smtClean="0">
                <a:solidFill>
                  <a:schemeClr val="tx1"/>
                </a:solidFill>
                <a:latin typeface="+mn-ea"/>
              </a:rPr>
              <a:t>웹사이트 </a:t>
            </a:r>
            <a:r>
              <a:rPr lang="ko-KR" altLang="en-US" sz="2200" b="1">
                <a:solidFill>
                  <a:schemeClr val="tx1"/>
                </a:solidFill>
                <a:latin typeface="+mn-ea"/>
              </a:rPr>
              <a:t>접속 시  운수종사자용 메뉴가 표시됩니다</a:t>
            </a:r>
            <a:r>
              <a:rPr lang="en-US" altLang="ko-KR" sz="2200" b="1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23528" y="2996952"/>
            <a:ext cx="8424936" cy="352839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24048" y="2492896"/>
            <a:ext cx="423053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ko-KR" sz="2000" b="1" smtClean="0">
                <a:solidFill>
                  <a:schemeClr val="tx1"/>
                </a:solidFill>
                <a:latin typeface="+mn-ea"/>
              </a:rPr>
              <a:t>. UVIS </a:t>
            </a:r>
            <a:r>
              <a:rPr lang="ko-KR" altLang="en-US" sz="2000" b="1" smtClean="0">
                <a:solidFill>
                  <a:schemeClr val="tx1"/>
                </a:solidFill>
                <a:latin typeface="+mn-ea"/>
              </a:rPr>
              <a:t>웹사이트 메인 화면</a:t>
            </a:r>
            <a:endParaRPr lang="ko-KR" altLang="en-US" sz="2000" b="1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13693" r="61134" b="21837"/>
          <a:stretch/>
        </p:blipFill>
        <p:spPr bwMode="auto">
          <a:xfrm>
            <a:off x="467544" y="3150290"/>
            <a:ext cx="5184576" cy="322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2987824" y="4174718"/>
            <a:ext cx="91046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10"/>
          <p:cNvSpPr>
            <a:spLocks noGrp="1"/>
          </p:cNvSpPr>
          <p:nvPr>
            <p:ph idx="1"/>
          </p:nvPr>
        </p:nvSpPr>
        <p:spPr>
          <a:xfrm>
            <a:off x="5868144" y="3406044"/>
            <a:ext cx="2592288" cy="2111188"/>
          </a:xfrm>
        </p:spPr>
        <p:txBody>
          <a:bodyPr>
            <a:no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ko-KR" altLang="en-US" b="1" smtClean="0"/>
              <a:t>휴게시간  내역 리포팅 서비스 </a:t>
            </a:r>
            <a:r>
              <a:rPr lang="en-US" altLang="ko-KR" b="1" smtClean="0"/>
              <a:t/>
            </a:r>
            <a:br>
              <a:rPr lang="en-US" altLang="ko-KR" b="1" smtClean="0"/>
            </a:br>
            <a:r>
              <a:rPr lang="ko-KR" altLang="en-US" b="1" smtClean="0"/>
              <a:t>사용 고객이 로그인하면 </a:t>
            </a:r>
            <a:r>
              <a:rPr lang="en-US" altLang="ko-KR" b="1" smtClean="0"/>
              <a:t/>
            </a:r>
            <a:br>
              <a:rPr lang="en-US" altLang="ko-KR" b="1" smtClean="0"/>
            </a:br>
            <a:r>
              <a:rPr lang="ko-KR" altLang="en-US" b="1" smtClean="0"/>
              <a:t>운수종사자용 메뉴가  표시됩니다</a:t>
            </a:r>
            <a:r>
              <a:rPr lang="en-US" altLang="ko-KR" b="1" smtClean="0"/>
              <a:t>.</a:t>
            </a:r>
          </a:p>
          <a:p>
            <a:pPr marL="0" indent="0">
              <a:lnSpc>
                <a:spcPts val="2500"/>
              </a:lnSpc>
              <a:buNone/>
            </a:pPr>
            <a:endParaRPr lang="en-US" altLang="ko-KR" sz="800" b="1" smtClean="0"/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ko-KR" altLang="en-US" b="1" smtClean="0"/>
              <a:t>배차휴식시간 일정관리</a:t>
            </a:r>
            <a:endParaRPr lang="en-US" altLang="ko-KR" b="1" smtClean="0"/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ko-KR" altLang="en-US" b="1" smtClean="0"/>
              <a:t>휴식시간현황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933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9"/>
          <p:cNvSpPr>
            <a:spLocks noGrp="1"/>
          </p:cNvSpPr>
          <p:nvPr>
            <p:ph type="title"/>
          </p:nvPr>
        </p:nvSpPr>
        <p:spPr>
          <a:xfrm>
            <a:off x="221182" y="548680"/>
            <a:ext cx="8743305" cy="508918"/>
          </a:xfrm>
        </p:spPr>
        <p:txBody>
          <a:bodyPr/>
          <a:lstStyle/>
          <a:p>
            <a:r>
              <a:rPr lang="ko-KR" altLang="en-US" smtClean="0"/>
              <a:t>운수종사자  휴게시간 내역 리포팅 </a:t>
            </a:r>
            <a:r>
              <a:rPr lang="en-US" altLang="ko-KR" smtClean="0"/>
              <a:t>(</a:t>
            </a:r>
            <a:r>
              <a:rPr lang="ko-KR" altLang="en-US" smtClean="0"/>
              <a:t>배차휴식일정관리</a:t>
            </a:r>
            <a:r>
              <a:rPr lang="en-US" altLang="ko-KR" smtClean="0"/>
              <a:t>)</a:t>
            </a:r>
            <a:endParaRPr lang="ko-KR" altLang="en-US" dirty="0"/>
          </a:p>
        </p:txBody>
      </p:sp>
      <p:sp>
        <p:nvSpPr>
          <p:cNvPr id="14" name="내용 개체 틀 10"/>
          <p:cNvSpPr>
            <a:spLocks noGrp="1"/>
          </p:cNvSpPr>
          <p:nvPr>
            <p:ph idx="1"/>
          </p:nvPr>
        </p:nvSpPr>
        <p:spPr>
          <a:xfrm>
            <a:off x="5868144" y="3356992"/>
            <a:ext cx="2664296" cy="2160240"/>
          </a:xfrm>
        </p:spPr>
        <p:txBody>
          <a:bodyPr>
            <a:no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altLang="ko-KR" b="1" dirty="0" smtClean="0"/>
              <a:t>- </a:t>
            </a:r>
            <a:r>
              <a:rPr lang="ko-KR" altLang="en-US" b="1" dirty="0" smtClean="0"/>
              <a:t>휴게시간 내역 리포트를 확인하려면  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 </a:t>
            </a:r>
            <a:r>
              <a:rPr lang="ko-KR" altLang="en-US" b="1" dirty="0" smtClean="0"/>
              <a:t>배차 정보를 등록해야 합니다</a:t>
            </a:r>
            <a:r>
              <a:rPr lang="en-US" altLang="ko-KR" b="1" dirty="0" smtClean="0"/>
              <a:t>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altLang="ko-KR" b="1" dirty="0" smtClean="0"/>
              <a:t>- </a:t>
            </a:r>
            <a:r>
              <a:rPr lang="ko-KR" altLang="en-US" b="1" dirty="0" smtClean="0"/>
              <a:t>날짜를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일 이상으로 설정할 경우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해당 </a:t>
            </a:r>
            <a:r>
              <a:rPr lang="ko-KR" altLang="en-US" b="1" dirty="0" err="1" smtClean="0"/>
              <a:t>기간동안</a:t>
            </a:r>
            <a:r>
              <a:rPr lang="ko-KR" altLang="en-US" b="1" dirty="0" smtClean="0"/>
              <a:t> 동일한 배차정보가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복사됩니다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5" name="직사각형 14"/>
          <p:cNvSpPr/>
          <p:nvPr/>
        </p:nvSpPr>
        <p:spPr>
          <a:xfrm>
            <a:off x="323528" y="2996952"/>
            <a:ext cx="8424936" cy="352839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24048" y="2492896"/>
            <a:ext cx="423053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chemeClr val="tx1"/>
                </a:solidFill>
                <a:latin typeface="+mn-ea"/>
              </a:rPr>
              <a:t>3</a:t>
            </a:r>
            <a:r>
              <a:rPr lang="en-US" altLang="ko-KR" sz="2000" b="1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2000" b="1" smtClean="0">
                <a:solidFill>
                  <a:schemeClr val="tx1"/>
                </a:solidFill>
                <a:latin typeface="+mn-ea"/>
              </a:rPr>
              <a:t>배차휴식일정관리</a:t>
            </a:r>
            <a:endParaRPr lang="ko-KR" altLang="en-US" sz="20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05462" y="1412776"/>
            <a:ext cx="844300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smtClean="0">
                <a:solidFill>
                  <a:schemeClr val="tx1"/>
                </a:solidFill>
                <a:latin typeface="+mn-ea"/>
              </a:rPr>
              <a:t>운전자</a:t>
            </a:r>
            <a:r>
              <a:rPr lang="en-US" altLang="ko-KR" sz="2200" smtClean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2200" smtClean="0">
                <a:solidFill>
                  <a:schemeClr val="tx1"/>
                </a:solidFill>
                <a:latin typeface="+mn-ea"/>
              </a:rPr>
              <a:t>차량 기준 배차정보를 등록하는 메뉴입니다</a:t>
            </a:r>
            <a:r>
              <a:rPr lang="en-US" altLang="ko-KR" sz="220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20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9694"/>
            <a:ext cx="5400600" cy="33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3040186" cy="152265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6" name="꺾인 연결선 25"/>
          <p:cNvCxnSpPr>
            <a:endCxn id="1027" idx="0"/>
          </p:cNvCxnSpPr>
          <p:nvPr/>
        </p:nvCxnSpPr>
        <p:spPr>
          <a:xfrm>
            <a:off x="1547664" y="4077072"/>
            <a:ext cx="1736117" cy="288032"/>
          </a:xfrm>
          <a:prstGeom prst="bent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59632" y="4062467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FF0000"/>
                </a:solidFill>
              </a:rPr>
              <a:t>더블클릭</a:t>
            </a:r>
            <a:endParaRPr lang="ko-KR" altLang="en-US" sz="1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2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9"/>
          <p:cNvSpPr>
            <a:spLocks noGrp="1"/>
          </p:cNvSpPr>
          <p:nvPr>
            <p:ph type="title"/>
          </p:nvPr>
        </p:nvSpPr>
        <p:spPr>
          <a:xfrm>
            <a:off x="221182" y="548680"/>
            <a:ext cx="8743305" cy="508918"/>
          </a:xfrm>
        </p:spPr>
        <p:txBody>
          <a:bodyPr/>
          <a:lstStyle/>
          <a:p>
            <a:r>
              <a:rPr lang="ko-KR" altLang="en-US" smtClean="0"/>
              <a:t>운수종사자  휴게시간 내역 리포팅 </a:t>
            </a:r>
            <a:r>
              <a:rPr lang="en-US" altLang="ko-KR" smtClean="0"/>
              <a:t>(</a:t>
            </a:r>
            <a:r>
              <a:rPr lang="ko-KR" altLang="en-US" smtClean="0"/>
              <a:t>휴식시간현황</a:t>
            </a:r>
            <a:r>
              <a:rPr lang="en-US" altLang="ko-KR" smtClean="0"/>
              <a:t>)</a:t>
            </a:r>
            <a:endParaRPr lang="ko-KR" altLang="en-US" dirty="0"/>
          </a:p>
        </p:txBody>
      </p:sp>
      <p:sp>
        <p:nvSpPr>
          <p:cNvPr id="6" name="내용 개체 틀 10"/>
          <p:cNvSpPr>
            <a:spLocks noGrp="1"/>
          </p:cNvSpPr>
          <p:nvPr>
            <p:ph idx="1"/>
          </p:nvPr>
        </p:nvSpPr>
        <p:spPr>
          <a:xfrm>
            <a:off x="5868144" y="3356992"/>
            <a:ext cx="2664296" cy="1152128"/>
          </a:xfrm>
        </p:spPr>
        <p:txBody>
          <a:bodyPr>
            <a:no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altLang="ko-KR" b="1" dirty="0" smtClean="0"/>
              <a:t>- </a:t>
            </a:r>
            <a:r>
              <a:rPr lang="ko-KR" altLang="en-US" b="1" dirty="0" smtClean="0"/>
              <a:t>검색기간 내 배차정보가 존재하는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운전자의 운행시간을 확인할 수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있습니다</a:t>
            </a:r>
            <a:r>
              <a:rPr lang="en-US" altLang="ko-KR" b="1" dirty="0" smtClean="0"/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23528" y="2996952"/>
            <a:ext cx="8424936" cy="352839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4048" y="2492896"/>
            <a:ext cx="423053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smtClean="0">
                <a:solidFill>
                  <a:schemeClr val="tx1"/>
                </a:solidFill>
                <a:latin typeface="+mn-ea"/>
              </a:rPr>
              <a:t>4. </a:t>
            </a:r>
            <a:r>
              <a:rPr lang="ko-KR" altLang="en-US" sz="2000" b="1" smtClean="0">
                <a:solidFill>
                  <a:schemeClr val="tx1"/>
                </a:solidFill>
                <a:latin typeface="+mn-ea"/>
              </a:rPr>
              <a:t>휴식시간현황 내</a:t>
            </a:r>
            <a:r>
              <a:rPr lang="en-US" altLang="ko-KR" sz="2000" b="1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000" b="1" smtClean="0">
                <a:solidFill>
                  <a:schemeClr val="tx1"/>
                </a:solidFill>
                <a:latin typeface="+mn-ea"/>
              </a:rPr>
              <a:t>운행시간 확인</a:t>
            </a:r>
            <a:endParaRPr lang="ko-KR" altLang="en-US" sz="20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5462" y="1412776"/>
            <a:ext cx="844300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smtClean="0">
                <a:solidFill>
                  <a:schemeClr val="tx1"/>
                </a:solidFill>
                <a:latin typeface="+mn-ea"/>
              </a:rPr>
              <a:t>운전자별 배차정보 대비 운행시간을 확인하는 메뉴입니다</a:t>
            </a:r>
            <a:r>
              <a:rPr lang="en-US" altLang="ko-KR" sz="220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20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2" y="3061489"/>
            <a:ext cx="5033604" cy="339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402492" y="4869160"/>
            <a:ext cx="5105612" cy="16561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84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9"/>
          <p:cNvSpPr>
            <a:spLocks noGrp="1"/>
          </p:cNvSpPr>
          <p:nvPr>
            <p:ph type="title"/>
          </p:nvPr>
        </p:nvSpPr>
        <p:spPr>
          <a:xfrm>
            <a:off x="221182" y="548680"/>
            <a:ext cx="8743305" cy="508918"/>
          </a:xfrm>
        </p:spPr>
        <p:txBody>
          <a:bodyPr/>
          <a:lstStyle/>
          <a:p>
            <a:r>
              <a:rPr lang="ko-KR" altLang="en-US" smtClean="0"/>
              <a:t>운수종사자  휴게시간 내역 리포팅 </a:t>
            </a:r>
            <a:r>
              <a:rPr lang="en-US" altLang="ko-KR" smtClean="0"/>
              <a:t>(</a:t>
            </a:r>
            <a:r>
              <a:rPr lang="ko-KR" altLang="en-US" smtClean="0"/>
              <a:t>휴식시간현황 </a:t>
            </a:r>
            <a:r>
              <a:rPr lang="en-US" altLang="ko-KR" smtClean="0"/>
              <a:t>- </a:t>
            </a:r>
            <a:r>
              <a:rPr lang="ko-KR" altLang="en-US" smtClean="0"/>
              <a:t>계속</a:t>
            </a:r>
            <a:r>
              <a:rPr lang="en-US" altLang="ko-KR" smtClean="0"/>
              <a:t>)</a:t>
            </a:r>
            <a:endParaRPr lang="ko-KR" altLang="en-US" dirty="0"/>
          </a:p>
        </p:txBody>
      </p:sp>
      <p:sp>
        <p:nvSpPr>
          <p:cNvPr id="6" name="내용 개체 틀 10"/>
          <p:cNvSpPr>
            <a:spLocks noGrp="1"/>
          </p:cNvSpPr>
          <p:nvPr>
            <p:ph idx="1"/>
          </p:nvPr>
        </p:nvSpPr>
        <p:spPr>
          <a:xfrm>
            <a:off x="5868144" y="3284984"/>
            <a:ext cx="2664296" cy="1152128"/>
          </a:xfrm>
        </p:spPr>
        <p:txBody>
          <a:bodyPr>
            <a:no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altLang="ko-KR" b="1" smtClean="0"/>
              <a:t>- </a:t>
            </a:r>
            <a:r>
              <a:rPr lang="ko-KR" altLang="en-US" b="1" smtClean="0"/>
              <a:t>운수종사자 휴식시간 보장 내역 </a:t>
            </a:r>
            <a:r>
              <a:rPr lang="en-US" altLang="ko-KR" b="1" smtClean="0"/>
              <a:t/>
            </a:r>
            <a:br>
              <a:rPr lang="en-US" altLang="ko-KR" b="1" smtClean="0"/>
            </a:br>
            <a:r>
              <a:rPr lang="en-US" altLang="ko-KR" b="1" smtClean="0"/>
              <a:t>   </a:t>
            </a:r>
            <a:r>
              <a:rPr lang="ko-KR" altLang="en-US" b="1" smtClean="0"/>
              <a:t>통보서 내 포함되는 운수사업현황 </a:t>
            </a:r>
            <a:r>
              <a:rPr lang="en-US" altLang="ko-KR" b="1" smtClean="0"/>
              <a:t/>
            </a:r>
            <a:br>
              <a:rPr lang="en-US" altLang="ko-KR" b="1" smtClean="0"/>
            </a:br>
            <a:r>
              <a:rPr lang="en-US" altLang="ko-KR" b="1" smtClean="0"/>
              <a:t>   </a:t>
            </a:r>
            <a:r>
              <a:rPr lang="ko-KR" altLang="en-US" b="1" smtClean="0"/>
              <a:t>정보를 등록합니다</a:t>
            </a:r>
            <a:endParaRPr lang="en-US" altLang="ko-KR" b="1" smtClean="0"/>
          </a:p>
        </p:txBody>
      </p:sp>
      <p:sp>
        <p:nvSpPr>
          <p:cNvPr id="7" name="직사각형 6"/>
          <p:cNvSpPr/>
          <p:nvPr/>
        </p:nvSpPr>
        <p:spPr>
          <a:xfrm>
            <a:off x="323528" y="2996952"/>
            <a:ext cx="8424936" cy="352839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4048" y="2492896"/>
            <a:ext cx="423053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smtClean="0">
                <a:solidFill>
                  <a:schemeClr val="tx1"/>
                </a:solidFill>
                <a:latin typeface="+mn-ea"/>
              </a:rPr>
              <a:t>4. </a:t>
            </a:r>
            <a:r>
              <a:rPr lang="ko-KR" altLang="en-US" sz="2000" b="1" smtClean="0">
                <a:solidFill>
                  <a:schemeClr val="tx1"/>
                </a:solidFill>
                <a:latin typeface="+mn-ea"/>
              </a:rPr>
              <a:t>휴식시간현황 내</a:t>
            </a:r>
            <a:r>
              <a:rPr lang="en-US" altLang="ko-KR" sz="2000" b="1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000" b="1" smtClean="0">
                <a:solidFill>
                  <a:schemeClr val="tx1"/>
                </a:solidFill>
                <a:latin typeface="+mn-ea"/>
              </a:rPr>
              <a:t>운수사업현황정보 등록</a:t>
            </a:r>
            <a:endParaRPr lang="ko-KR" altLang="en-US" sz="20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5462" y="1412776"/>
            <a:ext cx="844300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smtClean="0">
                <a:solidFill>
                  <a:schemeClr val="tx1"/>
                </a:solidFill>
                <a:latin typeface="+mn-ea"/>
              </a:rPr>
              <a:t>휴식시간 보장내역 통보서에 포함되는 운수사업현황 정보를 입력합니다</a:t>
            </a:r>
            <a:r>
              <a:rPr lang="en-US" altLang="ko-KR" sz="220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20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2" y="3061489"/>
            <a:ext cx="5033604" cy="339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376854" y="3212976"/>
            <a:ext cx="5105612" cy="13681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67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9"/>
          <p:cNvSpPr>
            <a:spLocks noGrp="1"/>
          </p:cNvSpPr>
          <p:nvPr>
            <p:ph type="title"/>
          </p:nvPr>
        </p:nvSpPr>
        <p:spPr>
          <a:xfrm>
            <a:off x="221182" y="548680"/>
            <a:ext cx="8743305" cy="508918"/>
          </a:xfrm>
        </p:spPr>
        <p:txBody>
          <a:bodyPr/>
          <a:lstStyle/>
          <a:p>
            <a:r>
              <a:rPr lang="ko-KR" altLang="en-US" smtClean="0"/>
              <a:t>운수종사자  휴게시간 내역 리포팅 </a:t>
            </a:r>
            <a:r>
              <a:rPr lang="en-US" altLang="ko-KR" smtClean="0"/>
              <a:t>(</a:t>
            </a:r>
            <a:r>
              <a:rPr lang="ko-KR" altLang="en-US" smtClean="0"/>
              <a:t>휴식시간현황 </a:t>
            </a:r>
            <a:r>
              <a:rPr lang="en-US" altLang="ko-KR" smtClean="0"/>
              <a:t>- </a:t>
            </a:r>
            <a:r>
              <a:rPr lang="ko-KR" altLang="en-US" smtClean="0"/>
              <a:t>계속</a:t>
            </a:r>
            <a:r>
              <a:rPr lang="en-US" altLang="ko-KR" smtClean="0"/>
              <a:t>)</a:t>
            </a:r>
            <a:endParaRPr lang="ko-KR" altLang="en-US" dirty="0"/>
          </a:p>
        </p:txBody>
      </p:sp>
      <p:sp>
        <p:nvSpPr>
          <p:cNvPr id="6" name="내용 개체 틀 10"/>
          <p:cNvSpPr>
            <a:spLocks noGrp="1"/>
          </p:cNvSpPr>
          <p:nvPr>
            <p:ph idx="1"/>
          </p:nvPr>
        </p:nvSpPr>
        <p:spPr>
          <a:xfrm>
            <a:off x="5868144" y="3178438"/>
            <a:ext cx="2664296" cy="1152128"/>
          </a:xfrm>
        </p:spPr>
        <p:txBody>
          <a:bodyPr>
            <a:no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altLang="ko-KR" b="1" dirty="0" smtClean="0"/>
              <a:t>- </a:t>
            </a:r>
            <a:r>
              <a:rPr lang="ko-KR" altLang="en-US" b="1" dirty="0" smtClean="0"/>
              <a:t>운수사업현황 정보 및 운전자 의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운행시간 검색 결과를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운수종사자  휴식시간 보장 내역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통보서  형식으로 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다운로드 합니다</a:t>
            </a:r>
            <a:r>
              <a:rPr lang="en-US" altLang="ko-KR" b="1" dirty="0" smtClean="0"/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23528" y="2996952"/>
            <a:ext cx="8424936" cy="352839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4048" y="2492896"/>
            <a:ext cx="423053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smtClean="0">
                <a:solidFill>
                  <a:schemeClr val="tx1"/>
                </a:solidFill>
                <a:latin typeface="+mn-ea"/>
              </a:rPr>
              <a:t>4. </a:t>
            </a:r>
            <a:r>
              <a:rPr lang="ko-KR" altLang="en-US" sz="2000" b="1" smtClean="0">
                <a:solidFill>
                  <a:schemeClr val="tx1"/>
                </a:solidFill>
                <a:latin typeface="+mn-ea"/>
              </a:rPr>
              <a:t>휴식시간현황 내</a:t>
            </a:r>
            <a:r>
              <a:rPr lang="en-US" altLang="ko-KR" sz="2000" b="1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000" b="1" smtClean="0">
                <a:solidFill>
                  <a:schemeClr val="tx1"/>
                </a:solidFill>
                <a:latin typeface="+mn-ea"/>
              </a:rPr>
              <a:t>휴식시간 내역 리포팅</a:t>
            </a:r>
            <a:endParaRPr lang="ko-KR" altLang="en-US" sz="20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5462" y="1412776"/>
            <a:ext cx="844300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smtClean="0">
                <a:solidFill>
                  <a:schemeClr val="tx1"/>
                </a:solidFill>
                <a:latin typeface="+mn-ea"/>
              </a:rPr>
              <a:t>휴식시간 보장 내역 통보서를 엑셀 파일로 다운로드 받을 수 있습니다</a:t>
            </a:r>
            <a:r>
              <a:rPr lang="en-US" altLang="ko-KR" sz="220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20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14" b="1"/>
          <a:stretch/>
        </p:blipFill>
        <p:spPr bwMode="auto">
          <a:xfrm>
            <a:off x="431445" y="3075085"/>
            <a:ext cx="5033604" cy="341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4480300" y="4809125"/>
            <a:ext cx="1080120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754502"/>
            <a:ext cx="3708412" cy="291485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꺾인 연결선 12"/>
          <p:cNvCxnSpPr>
            <a:stCxn id="11" idx="0"/>
            <a:endCxn id="3074" idx="0"/>
          </p:cNvCxnSpPr>
          <p:nvPr/>
        </p:nvCxnSpPr>
        <p:spPr>
          <a:xfrm rot="16200000" flipV="1">
            <a:off x="3233754" y="3022519"/>
            <a:ext cx="1054623" cy="2518590"/>
          </a:xfrm>
          <a:prstGeom prst="bentConnector3">
            <a:avLst>
              <a:gd name="adj1" fmla="val 121676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52500"/>
      </p:ext>
    </p:extLst>
  </p:cSld>
  <p:clrMapOvr>
    <a:masterClrMapping/>
  </p:clrMapOvr>
</p:sld>
</file>

<file path=ppt/theme/theme1.xml><?xml version="1.0" encoding="utf-8"?>
<a:theme xmlns:a="http://schemas.openxmlformats.org/drawingml/2006/main" name="에스원 룩앤필 2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제목글">
      <a:majorFont>
        <a:latin typeface="SamsungOneUI 600"/>
        <a:ea typeface="SamsungOneUI 600"/>
        <a:cs typeface=""/>
      </a:majorFont>
      <a:minorFont>
        <a:latin typeface="SamsungOneUI 600"/>
        <a:ea typeface="SamsungOneUI 60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144</Words>
  <Application>Microsoft Office PowerPoint</Application>
  <PresentationFormat>화면 슬라이드 쇼(4:3)</PresentationFormat>
  <Paragraphs>28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SamsungOneUI 400</vt:lpstr>
      <vt:lpstr>SamsungOneUI 500</vt:lpstr>
      <vt:lpstr>SamsungOneUI 600</vt:lpstr>
      <vt:lpstr>맑은 고딕</vt:lpstr>
      <vt:lpstr>Arial</vt:lpstr>
      <vt:lpstr>Wingdings</vt:lpstr>
      <vt:lpstr>에스원 룩앤필 2.0</vt:lpstr>
      <vt:lpstr>디자인 사용자 지정</vt:lpstr>
      <vt:lpstr>에스원 유비스 운수종사자 휴게시간 시스템</vt:lpstr>
      <vt:lpstr>운수종사자  휴게시간 내역 리포팅 (메뉴)</vt:lpstr>
      <vt:lpstr>운수종사자  휴게시간 내역 리포팅 (배차휴식일정관리)</vt:lpstr>
      <vt:lpstr>운수종사자  휴게시간 내역 리포팅 (휴식시간현황)</vt:lpstr>
      <vt:lpstr>운수종사자  휴게시간 내역 리포팅 (휴식시간현황 - 계속)</vt:lpstr>
      <vt:lpstr>운수종사자  휴게시간 내역 리포팅 (휴식시간현황 - 계속)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Windows 사용자</cp:lastModifiedBy>
  <cp:revision>53</cp:revision>
  <dcterms:created xsi:type="dcterms:W3CDTF">2018-02-19T05:55:28Z</dcterms:created>
  <dcterms:modified xsi:type="dcterms:W3CDTF">2019-09-26T07:58:11Z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C:\Users\S1SECOM\AppData\Roaming\mySingleDesktopMessage\Temp\8591eb3a-a7ff-4ccd-8b4d-1170b5081840\운수종사자 휴게시간 내역 리포팅 매뉴얼_20180702.pptx</vt:lpwstr>
  </property>
</Properties>
</file>