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</p:sldMasterIdLst>
  <p:notesMasterIdLst>
    <p:notesMasterId r:id="rId42"/>
  </p:notesMasterIdLst>
  <p:sldIdLst>
    <p:sldId id="257" r:id="rId2"/>
    <p:sldId id="267" r:id="rId3"/>
    <p:sldId id="459" r:id="rId4"/>
    <p:sldId id="268" r:id="rId5"/>
    <p:sldId id="460" r:id="rId6"/>
    <p:sldId id="455" r:id="rId7"/>
    <p:sldId id="465" r:id="rId8"/>
    <p:sldId id="466" r:id="rId9"/>
    <p:sldId id="463" r:id="rId10"/>
    <p:sldId id="456" r:id="rId11"/>
    <p:sldId id="467" r:id="rId12"/>
    <p:sldId id="461" r:id="rId13"/>
    <p:sldId id="457" r:id="rId14"/>
    <p:sldId id="464" r:id="rId15"/>
    <p:sldId id="359" r:id="rId16"/>
    <p:sldId id="451" r:id="rId17"/>
    <p:sldId id="468" r:id="rId18"/>
    <p:sldId id="282" r:id="rId19"/>
    <p:sldId id="454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4" r:id="rId29"/>
    <p:sldId id="482" r:id="rId30"/>
    <p:sldId id="483" r:id="rId31"/>
    <p:sldId id="485" r:id="rId32"/>
    <p:sldId id="486" r:id="rId33"/>
    <p:sldId id="487" r:id="rId34"/>
    <p:sldId id="488" r:id="rId35"/>
    <p:sldId id="489" r:id="rId36"/>
    <p:sldId id="493" r:id="rId37"/>
    <p:sldId id="490" r:id="rId38"/>
    <p:sldId id="491" r:id="rId39"/>
    <p:sldId id="492" r:id="rId40"/>
    <p:sldId id="49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0" y="162"/>
      </p:cViewPr>
      <p:guideLst>
        <p:guide orient="horz" pos="215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4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5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0,'27'0'562,"-27"26"-452,26-26-79,1 0-31,-27 27 47,26-27 31,1 0 31,-27 26-31,26-26-62,1 27 47,-1-27-32,1 0 0,-1 0-15,0 0-1,1 0-15,-1 26 16,1-26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5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5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0,'26'0'125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5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0 199 0,'186'-53'109,"52"0"-93,0 1-16,-26 25 0,-54 27 15,1 0-15,-80 0 16,-52 0-1,-27 27 95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55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 contextRef="#ctx0" brushRef="#br0">0 79 0,'0'-26'125,"26"26"-125,-26-53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56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 contextRef="#ctx0" brushRef="#br0">635 318 0,'26'0'47,"1"0"188,-27 26-220,0 1 95,0-1 77,0 1-187,0-1 16,0 1-1,0-1 1,0 1 62,0-1 32,0 1-110,26-1 156,1 27-125,-27-27-15,0 1 46,26 52-62,-26 54 16,0-28-16,0-78 15,0-1-15,0 27 16,0-26 0,0-54 15,-26 1-31,26-27 16,0 0-16,-27 0 15,27 0-15,-26 27 16,26-1-16,0 1 15,0-1 1,0 1 31,0-1-31,-27 27-1,27-53 1,0 27 109,-26 0 31,26-1-140,-27 1-16,27-27 15,0 26-15,0 1 16,0-1-16,0 1 16,0-1-16,0 1 15,0-1-15,27 1 16,-27-27-16,26 27 15,-26-1-15,0 1 32,0-1 77,27 54 32,-27-1-110,0 1-31,26-27 109,-26 26-77,0-52 46,0-1-63,0 1 1,0 52 93,0 1-109,0-1 16,0 1-16,0-1 16,0 0 46,27 27 126,-1 27-188,-26-27 15,0-27-15,0 1 16,0-1-16,0 1 15,0-1-15,0-52 79,0-1-79,0-26 15,0 27-15,-26-27 16,26 26-16,0 1 15,-53-27-15,53 26 94,-27 1 47,27 0-126,-26 26 48,-1 0-47,27-27 30,0 54-30,0-1 93,-26-26 1,26-26-110,0 52 140,0 0-124,0-52 109,0 52-31,0 1-79,0-1-15,26 27 16,-26-26-16,0-1 16,0 1-1,0-1 235,0 1-234,0-1 0,0 1-16,0-80 93,-53-53-77,27 26-16,26 54 0,0-1 297,0 1-235,0 0-30,0-27-17,0 26-15,0-26 16,0 27-1,0-1-15,0 1 16,26 26 47,1 0 62,-27 26-47,0 1 31,0-1-93,-27-26 46,1 0-31,26-26-31,-27-27 16,1 26-16,26-25 16,-27 52-1,54 0 142,-1 26-142,-26 0-15,0 27 16,0-26-16,0-1 15,0 1-15,-26-54 172,26 1-172,0-1 0,0 1 32,0-1 14,26 1-30,1 26 0,-1 26-1,1 1-15,26-1 16,-27 27-16,1-26 16,-27-1-16,26 1 15,-26-1 48,0 1-48,0-1-15,0 27 16,-26-27-16,-1 27 16,1-26-16,26-1 15,-27 1-15,27-1 16,-26-26 93,26-26-109,-27 26 16,1-27-16,26-26 15,0 27-15,-27-1 16,27-26-16,0 27 16,0 0-1,0-1 1,27 27 46,-1 0-30,1 27-32,-27-1 15,26 0-15,-26 1 16,0 26-16,0-27 16,0 1-16,0-1 15,0 1-15,0-1 16,0 27-16,-26-53 15,26 27-15,-27-1 16,1 0-16,-1-26 16,1 27-16,-1-27 15,1 0-15,26 26 16,-26-26 46,26-26-62,-27-1 16,27-25 0,0 25-16,0 1 15,27-27-15,-1 26 16,-26 1-16,26 26 94,-26 26-79,0 1-15,0-1 16,0 1-16,0 26 16,0-27-16,0 0 15,-52 27-15,52-26 16,-27-27 62,-26-27-62,27 1-1,-1-27 1,-26 0-16,27 27 0,-27-27 15,53 26-15,-53-26 16,27 27-16,26-1 31,0 1-31,0-1 16,26 27 0,-26 53 93,0-26-93,0-1-16,0 1 46,-26-1-30,-1 1 0,1 26-1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57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 contextRef="#ctx0" brushRef="#br0">529 254 0,'0'-21'109,"0"0"-109,0 0 16,21 0-16,1-1 15,-1 22 1,0 0-1,0 64 1,-21-22 0,0 1-16,21-22 15,-21 21-15,0-21 16,0 0-16,0 1 16,0-1-1,-21-21 1,0 0-1,0 0-15,0 0 63,21-43-32,0 22-31,0 0 16,0 0-16,42 21 15,-21-21-15,0 21 16,22 0-16,-22 0 16,0 0-16,-21 21 78,0 0-78,0 0 15,-21 22-15,0-43 16,-1 21-16,1 0 16,21-42 46,-21-22-46,21 22-16,0-21 15,21 21-15,0 0 16,1-1-16,20 1 16,-21 21-1,0 0-15,0 0 16,-21 43 31,0-22-47,0 0 15,0 0-15,-21 0 16,-21 0-16,21 1 16,-22-22-16,22 0 0,0 0 47,0-22-47,21-20 15,0 0-15,0-1 16,21-20-16,0 42 15,0-22-15,1 22 16,-1 21-16,0 0 16,0 0-16,0 0 15,0 21 1,1 1 0,-22-1-16,0 21 15,0-21-15,0 0 16,-22 22-16,-20-22 15,42 0 1,-21 0-16,21 0 16,-21-21-16,21-42 62,0 0-46,0 21-16,0-1 15,0 1-15,21 0 16,0 21-16,0 0 31,-21 21-31,21 22 0,-21-22 16,22 0-16,-22 21 16,0-21-1,-43 1 1,22-1-1,0-21-15,-21 21 16,20 0-16,1-21 16,0 21-1,0-21-15,21-21 63,21 21-48,0 0 48,-21 21-32,0 22-15,-21 20-16,0-21 15,-21-20-15,42 20 16,-43-42-16,22 42 0,0-42 16,21-42 46,0 21-46,0 0-1,21-22-15,0 43 16,22-21-16,-22-21 0,0 42 16,0-43-16,0 43 15,-42 0 79,0 0-78,-21 0-16,20-21 15,1 0-15,0 21 0,21-21 32,0-21-17,0 20-15,0 1 16,0-21-16,21 21 0,0 0 15,-21-1 1,22 22 15,-1 22-15,-21-1 15,21 0-31,-21 21 0,42 1 16,-42-1-16,0 0 15,0-21-15,0 22 16,0-22 0,0 0-16,-42-42 47,21 0-32,0-22-15,-1 1 16,1 21-16,21-21 15,0 20-15,0 1 16,0 0-16,0-21 16,21 21-1,1 21 1,-1 0 0,0 0-16,-21 21 15,21 0-15,-21 0 16,21-21-16,-21 42 15,-21-20 1,0-1-16,-21-21 16,-22 21-16,43 0 15,-64 0-15,22-21 16,42 0-16,-1 0 31,22-21-15,0-42-16,22 20 15,-1 1-15,21 21 16,-42 0-16,21 21 16,-21 42 109,0-21-110,-21-42 63,21 0-62,0-22-16,0 22 16,-21 0-16,21-21 15,42 42 1,-42-21 0,21 21-16,22 0 15,-22 0-15,-21 21 16,0 0 46,0 21-62,-21-21 32,0-21-17,-1 0 1,22-42-16,0 0 15,-21 21-15,21-1 16,0-20-16,0 21 16,0 0-1,21 21 1,1 0-16,-1 42 16,0-21-16,-21 0 15,0 22-15,0-22 16,0 0-16,0 0 78,-21-21-78,0 0 16,-1-21-1,22-21-15,0 21 16,0-1-16,0-20 15,0 21 1,22 42 47,-22 0-63,0 22 15,0-22-15,0 0 16,0 0-1,-22-21 1,1 0 62,0 0-62,21-21-16,0 0 0,0 0 15,0-1 1,0 1-16,0-21 0,0 21 16,21 0-16,0 21 31,1 0-15,-1 21-1,-21 0-15,21 0 16,-21 21-16,0-20 15,0-1 1,-21-21 15,0 0-31,-1 0 16,1 0-16,-21-21 16,21 21 30,21-22-30,21 1 0,-21 0-1,21 21 1,-21 21 46,0 0-62,-21-21 16,0 22-16,21-1 16,-21 0-16,-1-21 15,1 0-15,0 21 16,-21 0-16,42-42 203,0 0-203,0 0 16,0-22-1,0 22-15,-21 0 16,21-21-16,0-1 16,21 43-16,0-21 15,0 21-15,0 0 31,-42 43 94,0-43-125,21 21 16,-21 0-16,0-21 31,21 21-31,-22-21 78,22 42-78,-21-20 16,21-1-16,-21 21 0,21-21 16,0 0-1,-21-21-15,21 22 16,0-1 0,-21-21-16,0-21 125,21-22-125,-22 22 15,22 0-15,0-21 16,0 20-16,-21 1 15,21 0-15,-21 0 16,21 42 78,0 21-94,0-20 15,0-1-15,0 0 16,21-21 0,-21 42 46,43-21-62,-43 1 16,21-1-16,-21 0 15,0-42 48,21 21-47,0 0-16,0 0 15,0 0 1,1 0-1,-1 0 1,0-21-16,0-1 0,21-20 16,-20 21-16,20-21 15,-21 20 1,-42 22 250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58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</inkml:definitions>
  <inkml:trace contextRef="#ctx0" brushRef="#br0">0 0 0,'21'0'234,"-21"42"-218,43 43-16,-22-43 15,0-21-15,0 0 16,-21 22-16,0-86 109,0 22-109,-21 0 16,0-21-16,21 21 16,0-1-16,0-20 15,0 63 79,0 0-78,-21-21 234,0 43-250,21-22 15,-22 0-15,22 21 16,0-63 78,0-21-79,0 21 1,0 0-1,0 63 110,0-21-109,0 0 15,0 0-15,0 1 0,0-44 77,0 1-93,0-21 16,0 21-16,0 0 16,0-1-16,0 1 62,0 42-62,0 43 16,0-43-16,0 0 15,0 0-15,0 1 16,0-44 62,0 1-62,0-21-16,0 84 78,0-21 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4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4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26 0 0,'-26'0'125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4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4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185 106 0,'-27'0'79,"1"-27"-48,-1 1-16,1 26 1,-1-27 0,1 27-16,0-26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4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4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0,'0'27'93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2-04-14T01:45:56.04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0,'0'26'47,"0"1"-16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AA80979-899F-4B58-8944-4C5E7D8A1A03}" type="datetime1">
              <a:rPr lang="ko-KR" altLang="en-US"/>
              <a:pPr lvl="0">
                <a:defRPr/>
              </a:pPr>
              <a:t>2022-06-08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2A9406D0-D4AE-4876-AE93-A9CC7CD57F30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5F-05B1-497B-86DA-078DB1D829F4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600E-2B3D-4898-8496-F0F271FE4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63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5F-05B1-497B-86DA-078DB1D829F4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600E-2B3D-4898-8496-F0F271FE4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38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5F-05B1-497B-86DA-078DB1D829F4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600E-2B3D-4898-8496-F0F271FE4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434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t="27762" r="7672" b="299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1178700"/>
            <a:ext cx="9144000" cy="4500600"/>
          </a:xfrm>
          <a:prstGeom prst="rect">
            <a:avLst/>
          </a:prstGeom>
          <a:solidFill>
            <a:schemeClr val="tx1">
              <a:lumMod val="75000"/>
              <a:lumOff val="25000"/>
              <a:alpha val="88000"/>
            </a:schemeClr>
          </a:solidFill>
          <a:ln>
            <a:noFill/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4779180"/>
            <a:ext cx="9144000" cy="9001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이등변 삼각형 4"/>
          <p:cNvSpPr/>
          <p:nvPr userDrawn="1"/>
        </p:nvSpPr>
        <p:spPr>
          <a:xfrm flipV="1">
            <a:off x="3385572" y="5672749"/>
            <a:ext cx="321901" cy="277501"/>
          </a:xfrm>
          <a:prstGeom prst="triangle">
            <a:avLst>
              <a:gd name="adj" fmla="val 6596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908664"/>
            <a:ext cx="3600480" cy="5040671"/>
            <a:chOff x="431448" y="908664"/>
            <a:chExt cx="3960528" cy="5040671"/>
          </a:xfrm>
          <a:solidFill>
            <a:srgbClr val="0065B0">
              <a:alpha val="59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평행 사변형 6"/>
            <p:cNvSpPr/>
            <p:nvPr/>
          </p:nvSpPr>
          <p:spPr>
            <a:xfrm>
              <a:off x="431448" y="908664"/>
              <a:ext cx="3960528" cy="2520335"/>
            </a:xfrm>
            <a:prstGeom prst="parallelogram">
              <a:avLst>
                <a:gd name="adj" fmla="val 773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평행 사변형 7"/>
            <p:cNvSpPr/>
            <p:nvPr/>
          </p:nvSpPr>
          <p:spPr>
            <a:xfrm flipV="1">
              <a:off x="431448" y="3429000"/>
              <a:ext cx="3960528" cy="2520335"/>
            </a:xfrm>
            <a:prstGeom prst="parallelogram">
              <a:avLst>
                <a:gd name="adj" fmla="val 773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이등변 삼각형 8"/>
          <p:cNvSpPr/>
          <p:nvPr userDrawn="1"/>
        </p:nvSpPr>
        <p:spPr>
          <a:xfrm>
            <a:off x="3385572" y="908664"/>
            <a:ext cx="321901" cy="277501"/>
          </a:xfrm>
          <a:prstGeom prst="triangle">
            <a:avLst>
              <a:gd name="adj" fmla="val 6596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74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이등변 삼각형 1"/>
          <p:cNvSpPr/>
          <p:nvPr userDrawn="1"/>
        </p:nvSpPr>
        <p:spPr>
          <a:xfrm flipH="1">
            <a:off x="352927" y="135255"/>
            <a:ext cx="1241560" cy="938234"/>
          </a:xfrm>
          <a:prstGeom prst="triangle">
            <a:avLst>
              <a:gd name="adj" fmla="val 7737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 userDrawn="1"/>
        </p:nvSpPr>
        <p:spPr>
          <a:xfrm flipV="1">
            <a:off x="0" y="656975"/>
            <a:ext cx="9144000" cy="11332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평행 사변형 3"/>
          <p:cNvSpPr/>
          <p:nvPr userDrawn="1"/>
        </p:nvSpPr>
        <p:spPr>
          <a:xfrm flipH="1">
            <a:off x="641612" y="135256"/>
            <a:ext cx="8160947" cy="839680"/>
          </a:xfrm>
          <a:prstGeom prst="parallelogram">
            <a:avLst>
              <a:gd name="adj" fmla="val 25406"/>
            </a:avLst>
          </a:prstGeom>
          <a:solidFill>
            <a:srgbClr val="0065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53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t="27762" r="7672" b="299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이등변 삼각형 2"/>
          <p:cNvSpPr/>
          <p:nvPr userDrawn="1"/>
        </p:nvSpPr>
        <p:spPr>
          <a:xfrm flipH="1">
            <a:off x="352927" y="625309"/>
            <a:ext cx="1241560" cy="938234"/>
          </a:xfrm>
          <a:prstGeom prst="triangle">
            <a:avLst>
              <a:gd name="adj" fmla="val 7737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 userDrawn="1"/>
        </p:nvSpPr>
        <p:spPr>
          <a:xfrm>
            <a:off x="0" y="968784"/>
            <a:ext cx="9144000" cy="5889216"/>
          </a:xfrm>
          <a:prstGeom prst="rect">
            <a:avLst/>
          </a:prstGeom>
          <a:solidFill>
            <a:schemeClr val="tx1">
              <a:lumMod val="75000"/>
              <a:lumOff val="25000"/>
              <a:alpha val="94000"/>
            </a:schemeClr>
          </a:solidFill>
          <a:ln>
            <a:noFill/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평행 사변형 4"/>
          <p:cNvSpPr/>
          <p:nvPr userDrawn="1"/>
        </p:nvSpPr>
        <p:spPr>
          <a:xfrm flipH="1">
            <a:off x="641617" y="625310"/>
            <a:ext cx="4220785" cy="833528"/>
          </a:xfrm>
          <a:prstGeom prst="parallelogram">
            <a:avLst>
              <a:gd name="adj" fmla="val 25406"/>
            </a:avLst>
          </a:prstGeom>
          <a:solidFill>
            <a:srgbClr val="0065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43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5F-05B1-497B-86DA-078DB1D829F4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600E-2B3D-4898-8496-F0F271FE4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40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5F-05B1-497B-86DA-078DB1D829F4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600E-2B3D-4898-8496-F0F271FE4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43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5F-05B1-497B-86DA-078DB1D829F4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600E-2B3D-4898-8496-F0F271FE4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411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5F-05B1-497B-86DA-078DB1D829F4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600E-2B3D-4898-8496-F0F271FE4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39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5F-05B1-497B-86DA-078DB1D829F4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600E-2B3D-4898-8496-F0F271FE4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07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5F-05B1-497B-86DA-078DB1D829F4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600E-2B3D-4898-8496-F0F271FE4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26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5F-05B1-497B-86DA-078DB1D829F4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600E-2B3D-4898-8496-F0F271FE4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87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5F-05B1-497B-86DA-078DB1D829F4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600E-2B3D-4898-8496-F0F271FE4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71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3CF5F-05B1-497B-86DA-078DB1D829F4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0600E-2B3D-4898-8496-F0F271FE4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8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8.xml"/><Relationship Id="rId18" Type="http://schemas.openxmlformats.org/officeDocument/2006/relationships/customXml" Target="../ink/ink11.xml"/><Relationship Id="rId26" Type="http://schemas.openxmlformats.org/officeDocument/2006/relationships/image" Target="../media/image26.png"/><Relationship Id="rId3" Type="http://schemas.openxmlformats.org/officeDocument/2006/relationships/image" Target="../media/image18.png"/><Relationship Id="rId21" Type="http://schemas.openxmlformats.org/officeDocument/2006/relationships/customXml" Target="../ink/ink14.xml"/><Relationship Id="rId7" Type="http://schemas.openxmlformats.org/officeDocument/2006/relationships/customXml" Target="../ink/ink4.xml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5" Type="http://schemas.openxmlformats.org/officeDocument/2006/relationships/customXml" Target="../ink/ink16.xml"/><Relationship Id="rId2" Type="http://schemas.openxmlformats.org/officeDocument/2006/relationships/customXml" Target="../ink/ink1.xml"/><Relationship Id="rId16" Type="http://schemas.openxmlformats.org/officeDocument/2006/relationships/customXml" Target="../ink/ink10.xml"/><Relationship Id="rId20" Type="http://schemas.openxmlformats.org/officeDocument/2006/relationships/customXml" Target="../ink/ink13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customXml" Target="../ink/ink7.xml"/><Relationship Id="rId24" Type="http://schemas.openxmlformats.org/officeDocument/2006/relationships/image" Target="../media/image25.png"/><Relationship Id="rId5" Type="http://schemas.openxmlformats.org/officeDocument/2006/relationships/customXml" Target="../ink/ink3.xml"/><Relationship Id="rId15" Type="http://schemas.openxmlformats.org/officeDocument/2006/relationships/image" Target="../media/image22.png"/><Relationship Id="rId23" Type="http://schemas.openxmlformats.org/officeDocument/2006/relationships/customXml" Target="../ink/ink15.xml"/><Relationship Id="rId28" Type="http://schemas.openxmlformats.org/officeDocument/2006/relationships/image" Target="../media/image27.png"/><Relationship Id="rId10" Type="http://schemas.openxmlformats.org/officeDocument/2006/relationships/customXml" Target="../ink/ink6.xml"/><Relationship Id="rId19" Type="http://schemas.openxmlformats.org/officeDocument/2006/relationships/customXml" Target="../ink/ink12.xml"/><Relationship Id="rId31" Type="http://schemas.openxmlformats.org/officeDocument/2006/relationships/image" Target="../media/image29.png"/><Relationship Id="rId4" Type="http://schemas.openxmlformats.org/officeDocument/2006/relationships/customXml" Target="../ink/ink2.xml"/><Relationship Id="rId9" Type="http://schemas.openxmlformats.org/officeDocument/2006/relationships/image" Target="../media/image20.png"/><Relationship Id="rId14" Type="http://schemas.openxmlformats.org/officeDocument/2006/relationships/customXml" Target="../ink/ink9.xml"/><Relationship Id="rId22" Type="http://schemas.openxmlformats.org/officeDocument/2006/relationships/image" Target="../media/image24.png"/><Relationship Id="rId27" Type="http://schemas.openxmlformats.org/officeDocument/2006/relationships/customXml" Target="../ink/ink17.xml"/><Relationship Id="rId30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433240" y="2450192"/>
            <a:ext cx="7272808" cy="1338856"/>
            <a:chOff x="1433240" y="2450192"/>
            <a:chExt cx="7272808" cy="1338856"/>
          </a:xfrm>
        </p:grpSpPr>
        <p:sp>
          <p:nvSpPr>
            <p:cNvPr id="32" name="제목 1"/>
            <p:cNvSpPr txBox="1"/>
            <p:nvPr/>
          </p:nvSpPr>
          <p:spPr>
            <a:xfrm>
              <a:off x="1433240" y="2450192"/>
              <a:ext cx="7272808" cy="657974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ko-KR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  <a:endParaRPr lang="ko-KR" altLang="en-US" sz="4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제목 1"/>
            <p:cNvSpPr txBox="1"/>
            <p:nvPr/>
          </p:nvSpPr>
          <p:spPr>
            <a:xfrm>
              <a:off x="1433240" y="3295999"/>
              <a:ext cx="7272808" cy="493049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80000"/>
                </a:lnSpc>
                <a:defRPr/>
              </a:pPr>
              <a:r>
                <a:rPr lang="ko-KR" altLang="en-US" sz="3200">
                  <a:solidFill>
                    <a:srgbClr val="3399FF"/>
                  </a:solidFill>
                  <a:latin typeface="나눔고딕"/>
                  <a:ea typeface="나눔고딕"/>
                  <a:cs typeface="Tahoma"/>
                </a:rPr>
                <a:t>서울특별시교통연수원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2.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회원가입</a:t>
              </a: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5E15AC89-9010-4E62-8D77-4E616FF0D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03" y="1946490"/>
            <a:ext cx="2989390" cy="40059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CBD39D-35CE-4E59-8F83-8A96CB11926E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휴대전화번호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입력 후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인증번호받기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en-US" altLang="ko-KR" sz="1600" b="1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E1B7BF8-4129-4B8E-B3B4-EB8BCDC21885}"/>
              </a:ext>
            </a:extLst>
          </p:cNvPr>
          <p:cNvCxnSpPr>
            <a:cxnSpLocks/>
          </p:cNvCxnSpPr>
          <p:nvPr/>
        </p:nvCxnSpPr>
        <p:spPr>
          <a:xfrm flipH="1">
            <a:off x="6066693" y="3147058"/>
            <a:ext cx="75056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7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2.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회원가입</a:t>
              </a: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5340B2BF-037E-4AB7-A050-C0623596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31" y="2093837"/>
            <a:ext cx="2851430" cy="37473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3A54D45-C3CA-4B2F-8191-A380A290105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49" y="2093126"/>
            <a:ext cx="2851429" cy="37473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CBD39D-35CE-4E59-8F83-8A96CB11926E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문자로 받은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인증번호 </a:t>
            </a:r>
            <a:r>
              <a:rPr lang="en-US" altLang="ko-KR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입력 후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인증하기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en-US" altLang="ko-KR" sz="1600" b="1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아래쪽 화살표 27">
            <a:extLst>
              <a:ext uri="{FF2B5EF4-FFF2-40B4-BE49-F238E27FC236}">
                <a16:creationId xmlns:a16="http://schemas.microsoft.com/office/drawing/2014/main" id="{B7629151-15E8-4DBE-92BD-E23577B3CFC1}"/>
              </a:ext>
            </a:extLst>
          </p:cNvPr>
          <p:cNvSpPr/>
          <p:nvPr/>
        </p:nvSpPr>
        <p:spPr>
          <a:xfrm rot="16200000">
            <a:off x="4387905" y="3786780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6761A66-FA60-4B69-A09C-016A686144D8}"/>
              </a:ext>
            </a:extLst>
          </p:cNvPr>
          <p:cNvCxnSpPr>
            <a:cxnSpLocks/>
          </p:cNvCxnSpPr>
          <p:nvPr/>
        </p:nvCxnSpPr>
        <p:spPr>
          <a:xfrm>
            <a:off x="2554694" y="3322040"/>
            <a:ext cx="0" cy="5548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A4627AE-3569-4B7A-BC33-914BDFB58F6B}"/>
              </a:ext>
            </a:extLst>
          </p:cNvPr>
          <p:cNvCxnSpPr>
            <a:cxnSpLocks/>
          </p:cNvCxnSpPr>
          <p:nvPr/>
        </p:nvCxnSpPr>
        <p:spPr>
          <a:xfrm>
            <a:off x="7035813" y="3786779"/>
            <a:ext cx="0" cy="5548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9819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3607" y="3659788"/>
            <a:ext cx="91426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600" dirty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en-US" altLang="ko-KR" sz="6000" dirty="0">
                <a:solidFill>
                  <a:schemeClr val="bg1"/>
                </a:solidFill>
                <a:latin typeface="나눔바른고딕"/>
                <a:ea typeface="나눔바른고딕"/>
              </a:rPr>
              <a:t>3. </a:t>
            </a:r>
            <a:r>
              <a:rPr lang="ko-KR" altLang="en-US" sz="6000" dirty="0">
                <a:solidFill>
                  <a:schemeClr val="bg1"/>
                </a:solidFill>
                <a:latin typeface="나눔바른고딕"/>
                <a:ea typeface="나눔바른고딕"/>
              </a:rPr>
              <a:t>교육 신청 및 예약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992373" y="1847238"/>
            <a:ext cx="1150694" cy="1150694"/>
            <a:chOff x="3994940" y="2409781"/>
            <a:chExt cx="1150694" cy="1150694"/>
          </a:xfrm>
        </p:grpSpPr>
        <p:sp>
          <p:nvSpPr>
            <p:cNvPr id="25" name="Freeform 791"/>
            <p:cNvSpPr/>
            <p:nvPr/>
          </p:nvSpPr>
          <p:spPr>
            <a:xfrm>
              <a:off x="3994940" y="2409781"/>
              <a:ext cx="1150694" cy="11506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바른고딕"/>
                <a:ea typeface="나눔바른고딕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4084351" y="2710070"/>
              <a:ext cx="971874" cy="580679"/>
              <a:chOff x="4564062" y="1374775"/>
              <a:chExt cx="504825" cy="301625"/>
            </a:xfrm>
          </p:grpSpPr>
          <p:sp>
            <p:nvSpPr>
              <p:cNvPr id="27" name="Freeform 792"/>
              <p:cNvSpPr/>
              <p:nvPr/>
            </p:nvSpPr>
            <p:spPr>
              <a:xfrm>
                <a:off x="4751387" y="1374775"/>
                <a:ext cx="130175" cy="133350"/>
              </a:xfrm>
              <a:custGeom>
                <a:avLst/>
                <a:gdLst>
                  <a:gd name="T0" fmla="*/ 40 w 82"/>
                  <a:gd name="T1" fmla="*/ 0 h 84"/>
                  <a:gd name="T2" fmla="*/ 40 w 82"/>
                  <a:gd name="T3" fmla="*/ 0 h 84"/>
                  <a:gd name="T4" fmla="*/ 48 w 82"/>
                  <a:gd name="T5" fmla="*/ 0 h 84"/>
                  <a:gd name="T6" fmla="*/ 56 w 82"/>
                  <a:gd name="T7" fmla="*/ 4 h 84"/>
                  <a:gd name="T8" fmla="*/ 64 w 82"/>
                  <a:gd name="T9" fmla="*/ 6 h 84"/>
                  <a:gd name="T10" fmla="*/ 70 w 82"/>
                  <a:gd name="T11" fmla="*/ 12 h 84"/>
                  <a:gd name="T12" fmla="*/ 74 w 82"/>
                  <a:gd name="T13" fmla="*/ 18 h 84"/>
                  <a:gd name="T14" fmla="*/ 78 w 82"/>
                  <a:gd name="T15" fmla="*/ 26 h 84"/>
                  <a:gd name="T16" fmla="*/ 80 w 82"/>
                  <a:gd name="T17" fmla="*/ 34 h 84"/>
                  <a:gd name="T18" fmla="*/ 82 w 82"/>
                  <a:gd name="T19" fmla="*/ 42 h 84"/>
                  <a:gd name="T20" fmla="*/ 82 w 82"/>
                  <a:gd name="T21" fmla="*/ 42 h 84"/>
                  <a:gd name="T22" fmla="*/ 80 w 82"/>
                  <a:gd name="T23" fmla="*/ 50 h 84"/>
                  <a:gd name="T24" fmla="*/ 78 w 82"/>
                  <a:gd name="T25" fmla="*/ 58 h 84"/>
                  <a:gd name="T26" fmla="*/ 74 w 82"/>
                  <a:gd name="T27" fmla="*/ 64 h 84"/>
                  <a:gd name="T28" fmla="*/ 70 w 82"/>
                  <a:gd name="T29" fmla="*/ 72 h 84"/>
                  <a:gd name="T30" fmla="*/ 64 w 82"/>
                  <a:gd name="T31" fmla="*/ 76 h 84"/>
                  <a:gd name="T32" fmla="*/ 56 w 82"/>
                  <a:gd name="T33" fmla="*/ 80 h 84"/>
                  <a:gd name="T34" fmla="*/ 48 w 82"/>
                  <a:gd name="T35" fmla="*/ 82 h 84"/>
                  <a:gd name="T36" fmla="*/ 40 w 82"/>
                  <a:gd name="T37" fmla="*/ 84 h 84"/>
                  <a:gd name="T38" fmla="*/ 40 w 82"/>
                  <a:gd name="T39" fmla="*/ 84 h 84"/>
                  <a:gd name="T40" fmla="*/ 32 w 82"/>
                  <a:gd name="T41" fmla="*/ 82 h 84"/>
                  <a:gd name="T42" fmla="*/ 24 w 82"/>
                  <a:gd name="T43" fmla="*/ 80 h 84"/>
                  <a:gd name="T44" fmla="*/ 18 w 82"/>
                  <a:gd name="T45" fmla="*/ 76 h 84"/>
                  <a:gd name="T46" fmla="*/ 12 w 82"/>
                  <a:gd name="T47" fmla="*/ 72 h 84"/>
                  <a:gd name="T48" fmla="*/ 6 w 82"/>
                  <a:gd name="T49" fmla="*/ 64 h 84"/>
                  <a:gd name="T50" fmla="*/ 4 w 82"/>
                  <a:gd name="T51" fmla="*/ 58 h 84"/>
                  <a:gd name="T52" fmla="*/ 0 w 82"/>
                  <a:gd name="T53" fmla="*/ 50 h 84"/>
                  <a:gd name="T54" fmla="*/ 0 w 82"/>
                  <a:gd name="T55" fmla="*/ 42 h 84"/>
                  <a:gd name="T56" fmla="*/ 0 w 82"/>
                  <a:gd name="T57" fmla="*/ 42 h 84"/>
                  <a:gd name="T58" fmla="*/ 0 w 82"/>
                  <a:gd name="T59" fmla="*/ 34 h 84"/>
                  <a:gd name="T60" fmla="*/ 4 w 82"/>
                  <a:gd name="T61" fmla="*/ 26 h 84"/>
                  <a:gd name="T62" fmla="*/ 6 w 82"/>
                  <a:gd name="T63" fmla="*/ 18 h 84"/>
                  <a:gd name="T64" fmla="*/ 12 w 82"/>
                  <a:gd name="T65" fmla="*/ 12 h 84"/>
                  <a:gd name="T66" fmla="*/ 18 w 82"/>
                  <a:gd name="T67" fmla="*/ 6 h 84"/>
                  <a:gd name="T68" fmla="*/ 24 w 82"/>
                  <a:gd name="T69" fmla="*/ 4 h 84"/>
                  <a:gd name="T70" fmla="*/ 32 w 82"/>
                  <a:gd name="T71" fmla="*/ 0 h 84"/>
                  <a:gd name="T72" fmla="*/ 40 w 82"/>
                  <a:gd name="T73" fmla="*/ 0 h 84"/>
                  <a:gd name="T74" fmla="*/ 40 w 82"/>
                  <a:gd name="T7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4">
                    <a:moveTo>
                      <a:pt x="40" y="0"/>
                    </a:moveTo>
                    <a:lnTo>
                      <a:pt x="40" y="0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4" y="6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8" y="26"/>
                    </a:lnTo>
                    <a:lnTo>
                      <a:pt x="80" y="34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0" y="50"/>
                    </a:lnTo>
                    <a:lnTo>
                      <a:pt x="78" y="58"/>
                    </a:lnTo>
                    <a:lnTo>
                      <a:pt x="74" y="64"/>
                    </a:lnTo>
                    <a:lnTo>
                      <a:pt x="70" y="72"/>
                    </a:lnTo>
                    <a:lnTo>
                      <a:pt x="64" y="76"/>
                    </a:lnTo>
                    <a:lnTo>
                      <a:pt x="56" y="80"/>
                    </a:lnTo>
                    <a:lnTo>
                      <a:pt x="48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32" y="82"/>
                    </a:lnTo>
                    <a:lnTo>
                      <a:pt x="24" y="80"/>
                    </a:lnTo>
                    <a:lnTo>
                      <a:pt x="18" y="76"/>
                    </a:lnTo>
                    <a:lnTo>
                      <a:pt x="12" y="72"/>
                    </a:lnTo>
                    <a:lnTo>
                      <a:pt x="6" y="64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4" y="26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28" name="Freeform 793"/>
              <p:cNvSpPr/>
              <p:nvPr/>
            </p:nvSpPr>
            <p:spPr>
              <a:xfrm>
                <a:off x="4700587" y="1517650"/>
                <a:ext cx="231775" cy="158750"/>
              </a:xfrm>
              <a:custGeom>
                <a:avLst/>
                <a:gdLst>
                  <a:gd name="T0" fmla="*/ 142 w 146"/>
                  <a:gd name="T1" fmla="*/ 48 h 100"/>
                  <a:gd name="T2" fmla="*/ 142 w 146"/>
                  <a:gd name="T3" fmla="*/ 48 h 100"/>
                  <a:gd name="T4" fmla="*/ 140 w 146"/>
                  <a:gd name="T5" fmla="*/ 38 h 100"/>
                  <a:gd name="T6" fmla="*/ 134 w 146"/>
                  <a:gd name="T7" fmla="*/ 28 h 100"/>
                  <a:gd name="T8" fmla="*/ 134 w 146"/>
                  <a:gd name="T9" fmla="*/ 28 h 100"/>
                  <a:gd name="T10" fmla="*/ 130 w 146"/>
                  <a:gd name="T11" fmla="*/ 22 h 100"/>
                  <a:gd name="T12" fmla="*/ 124 w 146"/>
                  <a:gd name="T13" fmla="*/ 16 h 100"/>
                  <a:gd name="T14" fmla="*/ 124 w 146"/>
                  <a:gd name="T15" fmla="*/ 16 h 100"/>
                  <a:gd name="T16" fmla="*/ 112 w 146"/>
                  <a:gd name="T17" fmla="*/ 10 h 100"/>
                  <a:gd name="T18" fmla="*/ 100 w 146"/>
                  <a:gd name="T19" fmla="*/ 4 h 100"/>
                  <a:gd name="T20" fmla="*/ 86 w 146"/>
                  <a:gd name="T21" fmla="*/ 2 h 100"/>
                  <a:gd name="T22" fmla="*/ 74 w 146"/>
                  <a:gd name="T23" fmla="*/ 0 h 100"/>
                  <a:gd name="T24" fmla="*/ 72 w 146"/>
                  <a:gd name="T25" fmla="*/ 0 h 100"/>
                  <a:gd name="T26" fmla="*/ 72 w 146"/>
                  <a:gd name="T27" fmla="*/ 0 h 100"/>
                  <a:gd name="T28" fmla="*/ 72 w 146"/>
                  <a:gd name="T29" fmla="*/ 0 h 100"/>
                  <a:gd name="T30" fmla="*/ 72 w 146"/>
                  <a:gd name="T31" fmla="*/ 0 h 100"/>
                  <a:gd name="T32" fmla="*/ 72 w 146"/>
                  <a:gd name="T33" fmla="*/ 0 h 100"/>
                  <a:gd name="T34" fmla="*/ 60 w 146"/>
                  <a:gd name="T35" fmla="*/ 2 h 100"/>
                  <a:gd name="T36" fmla="*/ 46 w 146"/>
                  <a:gd name="T37" fmla="*/ 4 h 100"/>
                  <a:gd name="T38" fmla="*/ 34 w 146"/>
                  <a:gd name="T39" fmla="*/ 10 h 100"/>
                  <a:gd name="T40" fmla="*/ 22 w 146"/>
                  <a:gd name="T41" fmla="*/ 16 h 100"/>
                  <a:gd name="T42" fmla="*/ 22 w 146"/>
                  <a:gd name="T43" fmla="*/ 16 h 100"/>
                  <a:gd name="T44" fmla="*/ 16 w 146"/>
                  <a:gd name="T45" fmla="*/ 22 h 100"/>
                  <a:gd name="T46" fmla="*/ 10 w 146"/>
                  <a:gd name="T47" fmla="*/ 28 h 100"/>
                  <a:gd name="T48" fmla="*/ 10 w 146"/>
                  <a:gd name="T49" fmla="*/ 28 h 100"/>
                  <a:gd name="T50" fmla="*/ 6 w 146"/>
                  <a:gd name="T51" fmla="*/ 38 h 100"/>
                  <a:gd name="T52" fmla="*/ 4 w 146"/>
                  <a:gd name="T53" fmla="*/ 48 h 100"/>
                  <a:gd name="T54" fmla="*/ 0 w 146"/>
                  <a:gd name="T55" fmla="*/ 88 h 100"/>
                  <a:gd name="T56" fmla="*/ 0 w 146"/>
                  <a:gd name="T57" fmla="*/ 88 h 100"/>
                  <a:gd name="T58" fmla="*/ 0 w 146"/>
                  <a:gd name="T59" fmla="*/ 92 h 100"/>
                  <a:gd name="T60" fmla="*/ 4 w 146"/>
                  <a:gd name="T61" fmla="*/ 96 h 100"/>
                  <a:gd name="T62" fmla="*/ 8 w 146"/>
                  <a:gd name="T63" fmla="*/ 100 h 100"/>
                  <a:gd name="T64" fmla="*/ 12 w 146"/>
                  <a:gd name="T65" fmla="*/ 100 h 100"/>
                  <a:gd name="T66" fmla="*/ 72 w 146"/>
                  <a:gd name="T67" fmla="*/ 100 h 100"/>
                  <a:gd name="T68" fmla="*/ 74 w 146"/>
                  <a:gd name="T69" fmla="*/ 100 h 100"/>
                  <a:gd name="T70" fmla="*/ 132 w 146"/>
                  <a:gd name="T71" fmla="*/ 100 h 100"/>
                  <a:gd name="T72" fmla="*/ 132 w 146"/>
                  <a:gd name="T73" fmla="*/ 100 h 100"/>
                  <a:gd name="T74" fmla="*/ 138 w 146"/>
                  <a:gd name="T75" fmla="*/ 100 h 100"/>
                  <a:gd name="T76" fmla="*/ 142 w 146"/>
                  <a:gd name="T77" fmla="*/ 96 h 100"/>
                  <a:gd name="T78" fmla="*/ 144 w 146"/>
                  <a:gd name="T79" fmla="*/ 92 h 100"/>
                  <a:gd name="T80" fmla="*/ 146 w 146"/>
                  <a:gd name="T81" fmla="*/ 88 h 100"/>
                  <a:gd name="T82" fmla="*/ 142 w 146"/>
                  <a:gd name="T83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6" h="100">
                    <a:moveTo>
                      <a:pt x="142" y="48"/>
                    </a:moveTo>
                    <a:lnTo>
                      <a:pt x="142" y="48"/>
                    </a:lnTo>
                    <a:lnTo>
                      <a:pt x="140" y="38"/>
                    </a:lnTo>
                    <a:lnTo>
                      <a:pt x="134" y="28"/>
                    </a:lnTo>
                    <a:lnTo>
                      <a:pt x="134" y="28"/>
                    </a:lnTo>
                    <a:lnTo>
                      <a:pt x="130" y="22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12" y="10"/>
                    </a:lnTo>
                    <a:lnTo>
                      <a:pt x="100" y="4"/>
                    </a:lnTo>
                    <a:lnTo>
                      <a:pt x="86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0" y="2"/>
                    </a:lnTo>
                    <a:lnTo>
                      <a:pt x="46" y="4"/>
                    </a:lnTo>
                    <a:lnTo>
                      <a:pt x="34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38"/>
                    </a:lnTo>
                    <a:lnTo>
                      <a:pt x="4" y="4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72" y="100"/>
                    </a:lnTo>
                    <a:lnTo>
                      <a:pt x="74" y="100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38" y="100"/>
                    </a:lnTo>
                    <a:lnTo>
                      <a:pt x="142" y="96"/>
                    </a:lnTo>
                    <a:lnTo>
                      <a:pt x="144" y="92"/>
                    </a:lnTo>
                    <a:lnTo>
                      <a:pt x="146" y="88"/>
                    </a:lnTo>
                    <a:lnTo>
                      <a:pt x="142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29" name="Freeform 794"/>
              <p:cNvSpPr/>
              <p:nvPr/>
            </p:nvSpPr>
            <p:spPr>
              <a:xfrm>
                <a:off x="4900612" y="1504950"/>
                <a:ext cx="168275" cy="130175"/>
              </a:xfrm>
              <a:custGeom>
                <a:avLst/>
                <a:gdLst>
                  <a:gd name="T0" fmla="*/ 104 w 106"/>
                  <a:gd name="T1" fmla="*/ 36 h 82"/>
                  <a:gd name="T2" fmla="*/ 104 w 106"/>
                  <a:gd name="T3" fmla="*/ 36 h 82"/>
                  <a:gd name="T4" fmla="*/ 102 w 106"/>
                  <a:gd name="T5" fmla="*/ 30 h 82"/>
                  <a:gd name="T6" fmla="*/ 98 w 106"/>
                  <a:gd name="T7" fmla="*/ 22 h 82"/>
                  <a:gd name="T8" fmla="*/ 98 w 106"/>
                  <a:gd name="T9" fmla="*/ 22 h 82"/>
                  <a:gd name="T10" fmla="*/ 88 w 106"/>
                  <a:gd name="T11" fmla="*/ 12 h 82"/>
                  <a:gd name="T12" fmla="*/ 88 w 106"/>
                  <a:gd name="T13" fmla="*/ 12 h 82"/>
                  <a:gd name="T14" fmla="*/ 74 w 106"/>
                  <a:gd name="T15" fmla="*/ 4 h 82"/>
                  <a:gd name="T16" fmla="*/ 58 w 106"/>
                  <a:gd name="T17" fmla="*/ 0 h 82"/>
                  <a:gd name="T18" fmla="*/ 58 w 106"/>
                  <a:gd name="T19" fmla="*/ 0 h 82"/>
                  <a:gd name="T20" fmla="*/ 48 w 106"/>
                  <a:gd name="T21" fmla="*/ 0 h 82"/>
                  <a:gd name="T22" fmla="*/ 48 w 106"/>
                  <a:gd name="T23" fmla="*/ 0 h 82"/>
                  <a:gd name="T24" fmla="*/ 38 w 106"/>
                  <a:gd name="T25" fmla="*/ 0 h 82"/>
                  <a:gd name="T26" fmla="*/ 38 w 106"/>
                  <a:gd name="T27" fmla="*/ 0 h 82"/>
                  <a:gd name="T28" fmla="*/ 22 w 106"/>
                  <a:gd name="T29" fmla="*/ 4 h 82"/>
                  <a:gd name="T30" fmla="*/ 8 w 106"/>
                  <a:gd name="T31" fmla="*/ 12 h 82"/>
                  <a:gd name="T32" fmla="*/ 8 w 106"/>
                  <a:gd name="T33" fmla="*/ 12 h 82"/>
                  <a:gd name="T34" fmla="*/ 0 w 106"/>
                  <a:gd name="T35" fmla="*/ 18 h 82"/>
                  <a:gd name="T36" fmla="*/ 2 w 106"/>
                  <a:gd name="T37" fmla="*/ 20 h 82"/>
                  <a:gd name="T38" fmla="*/ 2 w 106"/>
                  <a:gd name="T39" fmla="*/ 20 h 82"/>
                  <a:gd name="T40" fmla="*/ 6 w 106"/>
                  <a:gd name="T41" fmla="*/ 24 h 82"/>
                  <a:gd name="T42" fmla="*/ 6 w 106"/>
                  <a:gd name="T43" fmla="*/ 24 h 82"/>
                  <a:gd name="T44" fmla="*/ 12 w 106"/>
                  <a:gd name="T45" fmla="*/ 18 h 82"/>
                  <a:gd name="T46" fmla="*/ 12 w 106"/>
                  <a:gd name="T47" fmla="*/ 18 h 82"/>
                  <a:gd name="T48" fmla="*/ 20 w 106"/>
                  <a:gd name="T49" fmla="*/ 12 h 82"/>
                  <a:gd name="T50" fmla="*/ 28 w 106"/>
                  <a:gd name="T51" fmla="*/ 10 h 82"/>
                  <a:gd name="T52" fmla="*/ 38 w 106"/>
                  <a:gd name="T53" fmla="*/ 6 h 82"/>
                  <a:gd name="T54" fmla="*/ 48 w 106"/>
                  <a:gd name="T55" fmla="*/ 6 h 82"/>
                  <a:gd name="T56" fmla="*/ 48 w 106"/>
                  <a:gd name="T57" fmla="*/ 6 h 82"/>
                  <a:gd name="T58" fmla="*/ 58 w 106"/>
                  <a:gd name="T59" fmla="*/ 6 h 82"/>
                  <a:gd name="T60" fmla="*/ 68 w 106"/>
                  <a:gd name="T61" fmla="*/ 10 h 82"/>
                  <a:gd name="T62" fmla="*/ 76 w 106"/>
                  <a:gd name="T63" fmla="*/ 12 h 82"/>
                  <a:gd name="T64" fmla="*/ 84 w 106"/>
                  <a:gd name="T65" fmla="*/ 18 h 82"/>
                  <a:gd name="T66" fmla="*/ 84 w 106"/>
                  <a:gd name="T67" fmla="*/ 18 h 82"/>
                  <a:gd name="T68" fmla="*/ 90 w 106"/>
                  <a:gd name="T69" fmla="*/ 26 h 82"/>
                  <a:gd name="T70" fmla="*/ 90 w 106"/>
                  <a:gd name="T71" fmla="*/ 26 h 82"/>
                  <a:gd name="T72" fmla="*/ 94 w 106"/>
                  <a:gd name="T73" fmla="*/ 32 h 82"/>
                  <a:gd name="T74" fmla="*/ 96 w 106"/>
                  <a:gd name="T75" fmla="*/ 38 h 82"/>
                  <a:gd name="T76" fmla="*/ 98 w 106"/>
                  <a:gd name="T77" fmla="*/ 68 h 82"/>
                  <a:gd name="T78" fmla="*/ 98 w 106"/>
                  <a:gd name="T79" fmla="*/ 68 h 82"/>
                  <a:gd name="T80" fmla="*/ 96 w 106"/>
                  <a:gd name="T81" fmla="*/ 72 h 82"/>
                  <a:gd name="T82" fmla="*/ 92 w 106"/>
                  <a:gd name="T83" fmla="*/ 74 h 82"/>
                  <a:gd name="T84" fmla="*/ 26 w 106"/>
                  <a:gd name="T85" fmla="*/ 74 h 82"/>
                  <a:gd name="T86" fmla="*/ 26 w 106"/>
                  <a:gd name="T87" fmla="*/ 82 h 82"/>
                  <a:gd name="T88" fmla="*/ 92 w 106"/>
                  <a:gd name="T89" fmla="*/ 82 h 82"/>
                  <a:gd name="T90" fmla="*/ 92 w 106"/>
                  <a:gd name="T91" fmla="*/ 82 h 82"/>
                  <a:gd name="T92" fmla="*/ 98 w 106"/>
                  <a:gd name="T93" fmla="*/ 80 h 82"/>
                  <a:gd name="T94" fmla="*/ 102 w 106"/>
                  <a:gd name="T95" fmla="*/ 78 h 82"/>
                  <a:gd name="T96" fmla="*/ 106 w 106"/>
                  <a:gd name="T97" fmla="*/ 72 h 82"/>
                  <a:gd name="T98" fmla="*/ 106 w 106"/>
                  <a:gd name="T99" fmla="*/ 66 h 82"/>
                  <a:gd name="T100" fmla="*/ 104 w 106"/>
                  <a:gd name="T101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" h="82">
                    <a:moveTo>
                      <a:pt x="104" y="36"/>
                    </a:moveTo>
                    <a:lnTo>
                      <a:pt x="104" y="36"/>
                    </a:lnTo>
                    <a:lnTo>
                      <a:pt x="102" y="3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74" y="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2" y="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6" y="12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4" y="32"/>
                    </a:lnTo>
                    <a:lnTo>
                      <a:pt x="96" y="38"/>
                    </a:lnTo>
                    <a:lnTo>
                      <a:pt x="98" y="68"/>
                    </a:lnTo>
                    <a:lnTo>
                      <a:pt x="98" y="68"/>
                    </a:lnTo>
                    <a:lnTo>
                      <a:pt x="96" y="72"/>
                    </a:lnTo>
                    <a:lnTo>
                      <a:pt x="92" y="74"/>
                    </a:lnTo>
                    <a:lnTo>
                      <a:pt x="26" y="74"/>
                    </a:lnTo>
                    <a:lnTo>
                      <a:pt x="26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06" y="66"/>
                    </a:lnTo>
                    <a:lnTo>
                      <a:pt x="10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0" name="Freeform 795"/>
              <p:cNvSpPr>
                <a:spLocks noEditPoints="1"/>
              </p:cNvSpPr>
              <p:nvPr/>
            </p:nvSpPr>
            <p:spPr>
              <a:xfrm>
                <a:off x="4922837" y="1393825"/>
                <a:ext cx="107950" cy="111125"/>
              </a:xfrm>
              <a:custGeom>
                <a:avLst/>
                <a:gdLst>
                  <a:gd name="T0" fmla="*/ 34 w 68"/>
                  <a:gd name="T1" fmla="*/ 0 h 70"/>
                  <a:gd name="T2" fmla="*/ 34 w 68"/>
                  <a:gd name="T3" fmla="*/ 0 h 70"/>
                  <a:gd name="T4" fmla="*/ 26 w 68"/>
                  <a:gd name="T5" fmla="*/ 0 h 70"/>
                  <a:gd name="T6" fmla="*/ 20 w 68"/>
                  <a:gd name="T7" fmla="*/ 4 h 70"/>
                  <a:gd name="T8" fmla="*/ 14 w 68"/>
                  <a:gd name="T9" fmla="*/ 6 h 70"/>
                  <a:gd name="T10" fmla="*/ 10 w 68"/>
                  <a:gd name="T11" fmla="*/ 10 h 70"/>
                  <a:gd name="T12" fmla="*/ 6 w 68"/>
                  <a:gd name="T13" fmla="*/ 16 h 70"/>
                  <a:gd name="T14" fmla="*/ 2 w 68"/>
                  <a:gd name="T15" fmla="*/ 22 h 70"/>
                  <a:gd name="T16" fmla="*/ 0 w 68"/>
                  <a:gd name="T17" fmla="*/ 28 h 70"/>
                  <a:gd name="T18" fmla="*/ 0 w 68"/>
                  <a:gd name="T19" fmla="*/ 36 h 70"/>
                  <a:gd name="T20" fmla="*/ 0 w 68"/>
                  <a:gd name="T21" fmla="*/ 36 h 70"/>
                  <a:gd name="T22" fmla="*/ 2 w 68"/>
                  <a:gd name="T23" fmla="*/ 46 h 70"/>
                  <a:gd name="T24" fmla="*/ 6 w 68"/>
                  <a:gd name="T25" fmla="*/ 56 h 70"/>
                  <a:gd name="T26" fmla="*/ 14 w 68"/>
                  <a:gd name="T27" fmla="*/ 64 h 70"/>
                  <a:gd name="T28" fmla="*/ 24 w 68"/>
                  <a:gd name="T29" fmla="*/ 70 h 70"/>
                  <a:gd name="T30" fmla="*/ 24 w 68"/>
                  <a:gd name="T31" fmla="*/ 70 h 70"/>
                  <a:gd name="T32" fmla="*/ 34 w 68"/>
                  <a:gd name="T33" fmla="*/ 70 h 70"/>
                  <a:gd name="T34" fmla="*/ 34 w 68"/>
                  <a:gd name="T35" fmla="*/ 70 h 70"/>
                  <a:gd name="T36" fmla="*/ 44 w 68"/>
                  <a:gd name="T37" fmla="*/ 70 h 70"/>
                  <a:gd name="T38" fmla="*/ 44 w 68"/>
                  <a:gd name="T39" fmla="*/ 70 h 70"/>
                  <a:gd name="T40" fmla="*/ 54 w 68"/>
                  <a:gd name="T41" fmla="*/ 64 h 70"/>
                  <a:gd name="T42" fmla="*/ 62 w 68"/>
                  <a:gd name="T43" fmla="*/ 56 h 70"/>
                  <a:gd name="T44" fmla="*/ 66 w 68"/>
                  <a:gd name="T45" fmla="*/ 46 h 70"/>
                  <a:gd name="T46" fmla="*/ 68 w 68"/>
                  <a:gd name="T47" fmla="*/ 36 h 70"/>
                  <a:gd name="T48" fmla="*/ 68 w 68"/>
                  <a:gd name="T49" fmla="*/ 36 h 70"/>
                  <a:gd name="T50" fmla="*/ 68 w 68"/>
                  <a:gd name="T51" fmla="*/ 28 h 70"/>
                  <a:gd name="T52" fmla="*/ 66 w 68"/>
                  <a:gd name="T53" fmla="*/ 22 h 70"/>
                  <a:gd name="T54" fmla="*/ 62 w 68"/>
                  <a:gd name="T55" fmla="*/ 16 h 70"/>
                  <a:gd name="T56" fmla="*/ 58 w 68"/>
                  <a:gd name="T57" fmla="*/ 10 h 70"/>
                  <a:gd name="T58" fmla="*/ 54 w 68"/>
                  <a:gd name="T59" fmla="*/ 6 h 70"/>
                  <a:gd name="T60" fmla="*/ 48 w 68"/>
                  <a:gd name="T61" fmla="*/ 4 h 70"/>
                  <a:gd name="T62" fmla="*/ 40 w 68"/>
                  <a:gd name="T63" fmla="*/ 0 h 70"/>
                  <a:gd name="T64" fmla="*/ 34 w 68"/>
                  <a:gd name="T65" fmla="*/ 0 h 70"/>
                  <a:gd name="T66" fmla="*/ 34 w 68"/>
                  <a:gd name="T67" fmla="*/ 0 h 70"/>
                  <a:gd name="T68" fmla="*/ 34 w 68"/>
                  <a:gd name="T69" fmla="*/ 62 h 70"/>
                  <a:gd name="T70" fmla="*/ 34 w 68"/>
                  <a:gd name="T71" fmla="*/ 62 h 70"/>
                  <a:gd name="T72" fmla="*/ 24 w 68"/>
                  <a:gd name="T73" fmla="*/ 60 h 70"/>
                  <a:gd name="T74" fmla="*/ 14 w 68"/>
                  <a:gd name="T75" fmla="*/ 54 h 70"/>
                  <a:gd name="T76" fmla="*/ 10 w 68"/>
                  <a:gd name="T77" fmla="*/ 46 h 70"/>
                  <a:gd name="T78" fmla="*/ 8 w 68"/>
                  <a:gd name="T79" fmla="*/ 36 h 70"/>
                  <a:gd name="T80" fmla="*/ 8 w 68"/>
                  <a:gd name="T81" fmla="*/ 36 h 70"/>
                  <a:gd name="T82" fmla="*/ 10 w 68"/>
                  <a:gd name="T83" fmla="*/ 24 h 70"/>
                  <a:gd name="T84" fmla="*/ 14 w 68"/>
                  <a:gd name="T85" fmla="*/ 16 h 70"/>
                  <a:gd name="T86" fmla="*/ 24 w 68"/>
                  <a:gd name="T87" fmla="*/ 10 h 70"/>
                  <a:gd name="T88" fmla="*/ 34 w 68"/>
                  <a:gd name="T89" fmla="*/ 8 h 70"/>
                  <a:gd name="T90" fmla="*/ 34 w 68"/>
                  <a:gd name="T91" fmla="*/ 8 h 70"/>
                  <a:gd name="T92" fmla="*/ 44 w 68"/>
                  <a:gd name="T93" fmla="*/ 10 h 70"/>
                  <a:gd name="T94" fmla="*/ 52 w 68"/>
                  <a:gd name="T95" fmla="*/ 16 h 70"/>
                  <a:gd name="T96" fmla="*/ 58 w 68"/>
                  <a:gd name="T97" fmla="*/ 24 h 70"/>
                  <a:gd name="T98" fmla="*/ 60 w 68"/>
                  <a:gd name="T99" fmla="*/ 36 h 70"/>
                  <a:gd name="T100" fmla="*/ 60 w 68"/>
                  <a:gd name="T101" fmla="*/ 36 h 70"/>
                  <a:gd name="T102" fmla="*/ 58 w 68"/>
                  <a:gd name="T103" fmla="*/ 46 h 70"/>
                  <a:gd name="T104" fmla="*/ 52 w 68"/>
                  <a:gd name="T105" fmla="*/ 54 h 70"/>
                  <a:gd name="T106" fmla="*/ 44 w 68"/>
                  <a:gd name="T107" fmla="*/ 60 h 70"/>
                  <a:gd name="T108" fmla="*/ 34 w 68"/>
                  <a:gd name="T109" fmla="*/ 62 h 70"/>
                  <a:gd name="T110" fmla="*/ 34 w 68"/>
                  <a:gd name="T111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8" h="70">
                    <a:moveTo>
                      <a:pt x="34" y="0"/>
                    </a:moveTo>
                    <a:lnTo>
                      <a:pt x="34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14" y="64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4" y="64"/>
                    </a:lnTo>
                    <a:lnTo>
                      <a:pt x="62" y="56"/>
                    </a:lnTo>
                    <a:lnTo>
                      <a:pt x="66" y="4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2" y="16"/>
                    </a:lnTo>
                    <a:lnTo>
                      <a:pt x="58" y="10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34" y="62"/>
                    </a:moveTo>
                    <a:lnTo>
                      <a:pt x="34" y="62"/>
                    </a:lnTo>
                    <a:lnTo>
                      <a:pt x="24" y="60"/>
                    </a:lnTo>
                    <a:lnTo>
                      <a:pt x="14" y="54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24"/>
                    </a:lnTo>
                    <a:lnTo>
                      <a:pt x="14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4" y="10"/>
                    </a:lnTo>
                    <a:lnTo>
                      <a:pt x="52" y="16"/>
                    </a:lnTo>
                    <a:lnTo>
                      <a:pt x="58" y="24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46"/>
                    </a:lnTo>
                    <a:lnTo>
                      <a:pt x="52" y="54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1" name="Freeform 796"/>
              <p:cNvSpPr/>
              <p:nvPr/>
            </p:nvSpPr>
            <p:spPr>
              <a:xfrm>
                <a:off x="4564062" y="1504950"/>
                <a:ext cx="168275" cy="130175"/>
              </a:xfrm>
              <a:custGeom>
                <a:avLst/>
                <a:gdLst>
                  <a:gd name="T0" fmla="*/ 4 w 106"/>
                  <a:gd name="T1" fmla="*/ 36 h 82"/>
                  <a:gd name="T2" fmla="*/ 4 w 106"/>
                  <a:gd name="T3" fmla="*/ 36 h 82"/>
                  <a:gd name="T4" fmla="*/ 6 w 106"/>
                  <a:gd name="T5" fmla="*/ 28 h 82"/>
                  <a:gd name="T6" fmla="*/ 8 w 106"/>
                  <a:gd name="T7" fmla="*/ 22 h 82"/>
                  <a:gd name="T8" fmla="*/ 8 w 106"/>
                  <a:gd name="T9" fmla="*/ 22 h 82"/>
                  <a:gd name="T10" fmla="*/ 18 w 106"/>
                  <a:gd name="T11" fmla="*/ 12 h 82"/>
                  <a:gd name="T12" fmla="*/ 18 w 106"/>
                  <a:gd name="T13" fmla="*/ 12 h 82"/>
                  <a:gd name="T14" fmla="*/ 32 w 106"/>
                  <a:gd name="T15" fmla="*/ 4 h 82"/>
                  <a:gd name="T16" fmla="*/ 48 w 106"/>
                  <a:gd name="T17" fmla="*/ 0 h 82"/>
                  <a:gd name="T18" fmla="*/ 48 w 106"/>
                  <a:gd name="T19" fmla="*/ 0 h 82"/>
                  <a:gd name="T20" fmla="*/ 58 w 106"/>
                  <a:gd name="T21" fmla="*/ 0 h 82"/>
                  <a:gd name="T22" fmla="*/ 58 w 106"/>
                  <a:gd name="T23" fmla="*/ 0 h 82"/>
                  <a:gd name="T24" fmla="*/ 68 w 106"/>
                  <a:gd name="T25" fmla="*/ 0 h 82"/>
                  <a:gd name="T26" fmla="*/ 68 w 106"/>
                  <a:gd name="T27" fmla="*/ 0 h 82"/>
                  <a:gd name="T28" fmla="*/ 84 w 106"/>
                  <a:gd name="T29" fmla="*/ 4 h 82"/>
                  <a:gd name="T30" fmla="*/ 98 w 106"/>
                  <a:gd name="T31" fmla="*/ 12 h 82"/>
                  <a:gd name="T32" fmla="*/ 98 w 106"/>
                  <a:gd name="T33" fmla="*/ 12 h 82"/>
                  <a:gd name="T34" fmla="*/ 106 w 106"/>
                  <a:gd name="T35" fmla="*/ 18 h 82"/>
                  <a:gd name="T36" fmla="*/ 104 w 106"/>
                  <a:gd name="T37" fmla="*/ 20 h 82"/>
                  <a:gd name="T38" fmla="*/ 104 w 106"/>
                  <a:gd name="T39" fmla="*/ 20 h 82"/>
                  <a:gd name="T40" fmla="*/ 100 w 106"/>
                  <a:gd name="T41" fmla="*/ 24 h 82"/>
                  <a:gd name="T42" fmla="*/ 100 w 106"/>
                  <a:gd name="T43" fmla="*/ 24 h 82"/>
                  <a:gd name="T44" fmla="*/ 94 w 106"/>
                  <a:gd name="T45" fmla="*/ 18 h 82"/>
                  <a:gd name="T46" fmla="*/ 94 w 106"/>
                  <a:gd name="T47" fmla="*/ 18 h 82"/>
                  <a:gd name="T48" fmla="*/ 86 w 106"/>
                  <a:gd name="T49" fmla="*/ 12 h 82"/>
                  <a:gd name="T50" fmla="*/ 78 w 106"/>
                  <a:gd name="T51" fmla="*/ 10 h 82"/>
                  <a:gd name="T52" fmla="*/ 68 w 106"/>
                  <a:gd name="T53" fmla="*/ 6 h 82"/>
                  <a:gd name="T54" fmla="*/ 58 w 106"/>
                  <a:gd name="T55" fmla="*/ 6 h 82"/>
                  <a:gd name="T56" fmla="*/ 58 w 106"/>
                  <a:gd name="T57" fmla="*/ 6 h 82"/>
                  <a:gd name="T58" fmla="*/ 48 w 106"/>
                  <a:gd name="T59" fmla="*/ 6 h 82"/>
                  <a:gd name="T60" fmla="*/ 40 w 106"/>
                  <a:gd name="T61" fmla="*/ 10 h 82"/>
                  <a:gd name="T62" fmla="*/ 30 w 106"/>
                  <a:gd name="T63" fmla="*/ 12 h 82"/>
                  <a:gd name="T64" fmla="*/ 24 w 106"/>
                  <a:gd name="T65" fmla="*/ 18 h 82"/>
                  <a:gd name="T66" fmla="*/ 24 w 106"/>
                  <a:gd name="T67" fmla="*/ 18 h 82"/>
                  <a:gd name="T68" fmla="*/ 16 w 106"/>
                  <a:gd name="T69" fmla="*/ 26 h 82"/>
                  <a:gd name="T70" fmla="*/ 16 w 106"/>
                  <a:gd name="T71" fmla="*/ 26 h 82"/>
                  <a:gd name="T72" fmla="*/ 12 w 106"/>
                  <a:gd name="T73" fmla="*/ 32 h 82"/>
                  <a:gd name="T74" fmla="*/ 12 w 106"/>
                  <a:gd name="T75" fmla="*/ 38 h 82"/>
                  <a:gd name="T76" fmla="*/ 8 w 106"/>
                  <a:gd name="T77" fmla="*/ 68 h 82"/>
                  <a:gd name="T78" fmla="*/ 8 w 106"/>
                  <a:gd name="T79" fmla="*/ 68 h 82"/>
                  <a:gd name="T80" fmla="*/ 10 w 106"/>
                  <a:gd name="T81" fmla="*/ 72 h 82"/>
                  <a:gd name="T82" fmla="*/ 14 w 106"/>
                  <a:gd name="T83" fmla="*/ 74 h 82"/>
                  <a:gd name="T84" fmla="*/ 80 w 106"/>
                  <a:gd name="T85" fmla="*/ 74 h 82"/>
                  <a:gd name="T86" fmla="*/ 80 w 106"/>
                  <a:gd name="T87" fmla="*/ 82 h 82"/>
                  <a:gd name="T88" fmla="*/ 14 w 106"/>
                  <a:gd name="T89" fmla="*/ 82 h 82"/>
                  <a:gd name="T90" fmla="*/ 14 w 106"/>
                  <a:gd name="T91" fmla="*/ 82 h 82"/>
                  <a:gd name="T92" fmla="*/ 8 w 106"/>
                  <a:gd name="T93" fmla="*/ 80 h 82"/>
                  <a:gd name="T94" fmla="*/ 4 w 106"/>
                  <a:gd name="T95" fmla="*/ 78 h 82"/>
                  <a:gd name="T96" fmla="*/ 0 w 106"/>
                  <a:gd name="T97" fmla="*/ 72 h 82"/>
                  <a:gd name="T98" fmla="*/ 0 w 106"/>
                  <a:gd name="T99" fmla="*/ 66 h 82"/>
                  <a:gd name="T100" fmla="*/ 4 w 106"/>
                  <a:gd name="T101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" h="82">
                    <a:moveTo>
                      <a:pt x="4" y="36"/>
                    </a:moveTo>
                    <a:lnTo>
                      <a:pt x="4" y="36"/>
                    </a:lnTo>
                    <a:lnTo>
                      <a:pt x="6" y="2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32" y="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4" y="4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106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86" y="12"/>
                    </a:lnTo>
                    <a:lnTo>
                      <a:pt x="78" y="10"/>
                    </a:lnTo>
                    <a:lnTo>
                      <a:pt x="6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48" y="6"/>
                    </a:lnTo>
                    <a:lnTo>
                      <a:pt x="40" y="1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0" y="72"/>
                    </a:lnTo>
                    <a:lnTo>
                      <a:pt x="14" y="74"/>
                    </a:lnTo>
                    <a:lnTo>
                      <a:pt x="80" y="74"/>
                    </a:lnTo>
                    <a:lnTo>
                      <a:pt x="80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0"/>
                    </a:lnTo>
                    <a:lnTo>
                      <a:pt x="4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2" name="Freeform 797"/>
              <p:cNvSpPr>
                <a:spLocks noEditPoints="1"/>
              </p:cNvSpPr>
              <p:nvPr/>
            </p:nvSpPr>
            <p:spPr>
              <a:xfrm>
                <a:off x="4602162" y="1393825"/>
                <a:ext cx="111125" cy="111125"/>
              </a:xfrm>
              <a:custGeom>
                <a:avLst/>
                <a:gdLst>
                  <a:gd name="T0" fmla="*/ 0 w 70"/>
                  <a:gd name="T1" fmla="*/ 36 h 70"/>
                  <a:gd name="T2" fmla="*/ 0 w 70"/>
                  <a:gd name="T3" fmla="*/ 36 h 70"/>
                  <a:gd name="T4" fmla="*/ 2 w 70"/>
                  <a:gd name="T5" fmla="*/ 46 h 70"/>
                  <a:gd name="T6" fmla="*/ 6 w 70"/>
                  <a:gd name="T7" fmla="*/ 56 h 70"/>
                  <a:gd name="T8" fmla="*/ 14 w 70"/>
                  <a:gd name="T9" fmla="*/ 64 h 70"/>
                  <a:gd name="T10" fmla="*/ 24 w 70"/>
                  <a:gd name="T11" fmla="*/ 70 h 70"/>
                  <a:gd name="T12" fmla="*/ 24 w 70"/>
                  <a:gd name="T13" fmla="*/ 70 h 70"/>
                  <a:gd name="T14" fmla="*/ 34 w 70"/>
                  <a:gd name="T15" fmla="*/ 70 h 70"/>
                  <a:gd name="T16" fmla="*/ 34 w 70"/>
                  <a:gd name="T17" fmla="*/ 70 h 70"/>
                  <a:gd name="T18" fmla="*/ 44 w 70"/>
                  <a:gd name="T19" fmla="*/ 70 h 70"/>
                  <a:gd name="T20" fmla="*/ 44 w 70"/>
                  <a:gd name="T21" fmla="*/ 70 h 70"/>
                  <a:gd name="T22" fmla="*/ 54 w 70"/>
                  <a:gd name="T23" fmla="*/ 64 h 70"/>
                  <a:gd name="T24" fmla="*/ 62 w 70"/>
                  <a:gd name="T25" fmla="*/ 56 h 70"/>
                  <a:gd name="T26" fmla="*/ 68 w 70"/>
                  <a:gd name="T27" fmla="*/ 46 h 70"/>
                  <a:gd name="T28" fmla="*/ 70 w 70"/>
                  <a:gd name="T29" fmla="*/ 36 h 70"/>
                  <a:gd name="T30" fmla="*/ 70 w 70"/>
                  <a:gd name="T31" fmla="*/ 36 h 70"/>
                  <a:gd name="T32" fmla="*/ 68 w 70"/>
                  <a:gd name="T33" fmla="*/ 28 h 70"/>
                  <a:gd name="T34" fmla="*/ 66 w 70"/>
                  <a:gd name="T35" fmla="*/ 22 h 70"/>
                  <a:gd name="T36" fmla="*/ 64 w 70"/>
                  <a:gd name="T37" fmla="*/ 16 h 70"/>
                  <a:gd name="T38" fmla="*/ 58 w 70"/>
                  <a:gd name="T39" fmla="*/ 10 h 70"/>
                  <a:gd name="T40" fmla="*/ 54 w 70"/>
                  <a:gd name="T41" fmla="*/ 6 h 70"/>
                  <a:gd name="T42" fmla="*/ 48 w 70"/>
                  <a:gd name="T43" fmla="*/ 4 h 70"/>
                  <a:gd name="T44" fmla="*/ 42 w 70"/>
                  <a:gd name="T45" fmla="*/ 0 h 70"/>
                  <a:gd name="T46" fmla="*/ 34 w 70"/>
                  <a:gd name="T47" fmla="*/ 0 h 70"/>
                  <a:gd name="T48" fmla="*/ 34 w 70"/>
                  <a:gd name="T49" fmla="*/ 0 h 70"/>
                  <a:gd name="T50" fmla="*/ 28 w 70"/>
                  <a:gd name="T51" fmla="*/ 0 h 70"/>
                  <a:gd name="T52" fmla="*/ 22 w 70"/>
                  <a:gd name="T53" fmla="*/ 4 h 70"/>
                  <a:gd name="T54" fmla="*/ 16 w 70"/>
                  <a:gd name="T55" fmla="*/ 6 h 70"/>
                  <a:gd name="T56" fmla="*/ 10 w 70"/>
                  <a:gd name="T57" fmla="*/ 10 h 70"/>
                  <a:gd name="T58" fmla="*/ 6 w 70"/>
                  <a:gd name="T59" fmla="*/ 16 h 70"/>
                  <a:gd name="T60" fmla="*/ 2 w 70"/>
                  <a:gd name="T61" fmla="*/ 22 h 70"/>
                  <a:gd name="T62" fmla="*/ 0 w 70"/>
                  <a:gd name="T63" fmla="*/ 28 h 70"/>
                  <a:gd name="T64" fmla="*/ 0 w 70"/>
                  <a:gd name="T65" fmla="*/ 36 h 70"/>
                  <a:gd name="T66" fmla="*/ 0 w 70"/>
                  <a:gd name="T67" fmla="*/ 36 h 70"/>
                  <a:gd name="T68" fmla="*/ 8 w 70"/>
                  <a:gd name="T69" fmla="*/ 36 h 70"/>
                  <a:gd name="T70" fmla="*/ 8 w 70"/>
                  <a:gd name="T71" fmla="*/ 36 h 70"/>
                  <a:gd name="T72" fmla="*/ 10 w 70"/>
                  <a:gd name="T73" fmla="*/ 24 h 70"/>
                  <a:gd name="T74" fmla="*/ 16 w 70"/>
                  <a:gd name="T75" fmla="*/ 16 h 70"/>
                  <a:gd name="T76" fmla="*/ 24 w 70"/>
                  <a:gd name="T77" fmla="*/ 10 h 70"/>
                  <a:gd name="T78" fmla="*/ 34 w 70"/>
                  <a:gd name="T79" fmla="*/ 8 h 70"/>
                  <a:gd name="T80" fmla="*/ 34 w 70"/>
                  <a:gd name="T81" fmla="*/ 8 h 70"/>
                  <a:gd name="T82" fmla="*/ 44 w 70"/>
                  <a:gd name="T83" fmla="*/ 10 h 70"/>
                  <a:gd name="T84" fmla="*/ 54 w 70"/>
                  <a:gd name="T85" fmla="*/ 16 h 70"/>
                  <a:gd name="T86" fmla="*/ 60 w 70"/>
                  <a:gd name="T87" fmla="*/ 24 h 70"/>
                  <a:gd name="T88" fmla="*/ 62 w 70"/>
                  <a:gd name="T89" fmla="*/ 36 h 70"/>
                  <a:gd name="T90" fmla="*/ 62 w 70"/>
                  <a:gd name="T91" fmla="*/ 36 h 70"/>
                  <a:gd name="T92" fmla="*/ 60 w 70"/>
                  <a:gd name="T93" fmla="*/ 46 h 70"/>
                  <a:gd name="T94" fmla="*/ 54 w 70"/>
                  <a:gd name="T95" fmla="*/ 54 h 70"/>
                  <a:gd name="T96" fmla="*/ 44 w 70"/>
                  <a:gd name="T97" fmla="*/ 60 h 70"/>
                  <a:gd name="T98" fmla="*/ 34 w 70"/>
                  <a:gd name="T99" fmla="*/ 62 h 70"/>
                  <a:gd name="T100" fmla="*/ 34 w 70"/>
                  <a:gd name="T101" fmla="*/ 62 h 70"/>
                  <a:gd name="T102" fmla="*/ 24 w 70"/>
                  <a:gd name="T103" fmla="*/ 60 h 70"/>
                  <a:gd name="T104" fmla="*/ 16 w 70"/>
                  <a:gd name="T105" fmla="*/ 54 h 70"/>
                  <a:gd name="T106" fmla="*/ 10 w 70"/>
                  <a:gd name="T107" fmla="*/ 46 h 70"/>
                  <a:gd name="T108" fmla="*/ 8 w 70"/>
                  <a:gd name="T109" fmla="*/ 36 h 70"/>
                  <a:gd name="T110" fmla="*/ 8 w 70"/>
                  <a:gd name="T11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70">
                    <a:moveTo>
                      <a:pt x="0" y="36"/>
                    </a:moveTo>
                    <a:lnTo>
                      <a:pt x="0" y="36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14" y="64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4" y="64"/>
                    </a:lnTo>
                    <a:lnTo>
                      <a:pt x="62" y="56"/>
                    </a:lnTo>
                    <a:lnTo>
                      <a:pt x="68" y="4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4" y="16"/>
                    </a:lnTo>
                    <a:lnTo>
                      <a:pt x="58" y="10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  <a:moveTo>
                      <a:pt x="8" y="36"/>
                    </a:moveTo>
                    <a:lnTo>
                      <a:pt x="8" y="36"/>
                    </a:lnTo>
                    <a:lnTo>
                      <a:pt x="10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4" y="10"/>
                    </a:lnTo>
                    <a:lnTo>
                      <a:pt x="54" y="16"/>
                    </a:lnTo>
                    <a:lnTo>
                      <a:pt x="60" y="24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0" y="46"/>
                    </a:lnTo>
                    <a:lnTo>
                      <a:pt x="54" y="54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24" y="60"/>
                    </a:lnTo>
                    <a:lnTo>
                      <a:pt x="16" y="54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</p:grp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8F467FF-4899-4B3D-9C32-2EBFB3289CA2}"/>
              </a:ext>
            </a:extLst>
          </p:cNvPr>
          <p:cNvSpPr/>
          <p:nvPr/>
        </p:nvSpPr>
        <p:spPr>
          <a:xfrm>
            <a:off x="862165" y="763870"/>
            <a:ext cx="38675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온라인 교육 예약</a:t>
            </a:r>
            <a:r>
              <a:rPr lang="en-US" altLang="ko-K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매뉴얼</a:t>
            </a:r>
          </a:p>
        </p:txBody>
      </p:sp>
    </p:spTree>
    <p:extLst>
      <p:ext uri="{BB962C8B-B14F-4D97-AF65-F5344CB8AC3E}">
        <p14:creationId xmlns:p14="http://schemas.microsoft.com/office/powerpoint/2010/main" val="23091295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3.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신청 및 예약</a:t>
              </a: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3DF8ACB5-09B3-4532-BC64-2D6ADF0501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 b="41304"/>
          <a:stretch/>
        </p:blipFill>
        <p:spPr>
          <a:xfrm>
            <a:off x="2196543" y="1971754"/>
            <a:ext cx="4750910" cy="419050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A38D99-5EF4-43D5-BAE4-E25AD1114D27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보수교육 예약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시작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en-US" altLang="ko-KR" sz="1600" b="1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0CF6502-684F-44DB-9E6E-4764FFD5905C}"/>
              </a:ext>
            </a:extLst>
          </p:cNvPr>
          <p:cNvSpPr/>
          <p:nvPr/>
        </p:nvSpPr>
        <p:spPr>
          <a:xfrm>
            <a:off x="2441379" y="3356814"/>
            <a:ext cx="2029954" cy="13242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81B003C4-9F69-41A9-B6D1-2D67FA35A808}"/>
              </a:ext>
            </a:extLst>
          </p:cNvPr>
          <p:cNvCxnSpPr>
            <a:cxnSpLocks/>
          </p:cNvCxnSpPr>
          <p:nvPr/>
        </p:nvCxnSpPr>
        <p:spPr>
          <a:xfrm>
            <a:off x="3385204" y="2726422"/>
            <a:ext cx="0" cy="5548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9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3.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신청 및 예약</a:t>
              </a:r>
            </a:p>
          </p:txBody>
        </p:sp>
      </p:grp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157F78D7-90B5-4674-93A2-A8512C323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 b="40870"/>
          <a:stretch/>
        </p:blipFill>
        <p:spPr>
          <a:xfrm>
            <a:off x="2713944" y="1967948"/>
            <a:ext cx="3857625" cy="38197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AAF5B0-2E94-4375-99C0-D62D8820AD4B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버스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전세 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특수 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마을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en-US" altLang="ko-KR" sz="1600" b="1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5BA08DF-2CCF-44AA-BEB2-1A1439215A8B}"/>
              </a:ext>
            </a:extLst>
          </p:cNvPr>
          <p:cNvSpPr/>
          <p:nvPr/>
        </p:nvSpPr>
        <p:spPr>
          <a:xfrm>
            <a:off x="3061983" y="3171039"/>
            <a:ext cx="3146050" cy="4446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6597591-6BC1-4CE6-85CE-2823380EF04F}"/>
              </a:ext>
            </a:extLst>
          </p:cNvPr>
          <p:cNvCxnSpPr>
            <a:cxnSpLocks/>
          </p:cNvCxnSpPr>
          <p:nvPr/>
        </p:nvCxnSpPr>
        <p:spPr>
          <a:xfrm>
            <a:off x="3712375" y="2541864"/>
            <a:ext cx="0" cy="5548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3063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C427CA8F-FE10-43A1-9344-304427D9977B}"/>
              </a:ext>
            </a:extLst>
          </p:cNvPr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15" name="내용 개체 틀 2">
              <a:extLst>
                <a:ext uri="{FF2B5EF4-FFF2-40B4-BE49-F238E27FC236}">
                  <a16:creationId xmlns:a16="http://schemas.microsoft.com/office/drawing/2014/main" id="{4C72AC06-0300-46C3-BB66-40409C9A9D82}"/>
                </a:ext>
              </a:extLst>
            </p:cNvPr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F07A76E4-BDB7-4C7B-9F52-03478217E373}"/>
                </a:ext>
              </a:extLst>
            </p:cNvPr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3.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신청 및 예약</a:t>
              </a: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4C7849F7-D0B8-49D3-8CA8-04C3E51D3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7" b="36666"/>
          <a:stretch/>
        </p:blipFill>
        <p:spPr>
          <a:xfrm>
            <a:off x="2666997" y="2039813"/>
            <a:ext cx="3810001" cy="39833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DEBDEC-B5B7-4F50-86CA-87238AA89225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해당되는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근무 형태</a:t>
            </a:r>
            <a:r>
              <a:rPr lang="en-US" altLang="ko-KR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en-US" altLang="ko-KR" sz="1600" b="1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62523FD-1DA5-4061-B227-C30750B111B6}"/>
              </a:ext>
            </a:extLst>
          </p:cNvPr>
          <p:cNvSpPr/>
          <p:nvPr/>
        </p:nvSpPr>
        <p:spPr>
          <a:xfrm>
            <a:off x="2734994" y="3428999"/>
            <a:ext cx="3649028" cy="17302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0727C126-56FA-48CF-AC1D-9A48A6E562BA}"/>
              </a:ext>
            </a:extLst>
          </p:cNvPr>
          <p:cNvCxnSpPr>
            <a:cxnSpLocks/>
          </p:cNvCxnSpPr>
          <p:nvPr/>
        </p:nvCxnSpPr>
        <p:spPr>
          <a:xfrm flipH="1">
            <a:off x="6476998" y="4287960"/>
            <a:ext cx="70862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30FB319D-024C-4813-A89F-3DC859602E5C}"/>
              </a:ext>
            </a:extLst>
          </p:cNvPr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8" name="내용 개체 틀 2">
              <a:extLst>
                <a:ext uri="{FF2B5EF4-FFF2-40B4-BE49-F238E27FC236}">
                  <a16:creationId xmlns:a16="http://schemas.microsoft.com/office/drawing/2014/main" id="{668718DB-D636-4295-B127-1288547A3B18}"/>
                </a:ext>
              </a:extLst>
            </p:cNvPr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38C2160-27FC-4D06-9426-6741DF3601F6}"/>
                </a:ext>
              </a:extLst>
            </p:cNvPr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3.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신청 및 예약</a:t>
              </a: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FBD84588-44DC-4A93-A3CA-C77153241F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7" b="32403"/>
          <a:stretch/>
        </p:blipFill>
        <p:spPr>
          <a:xfrm>
            <a:off x="935424" y="1927530"/>
            <a:ext cx="3099864" cy="38247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F5A1B973-FC25-41EB-A95F-8DA9506BE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5" b="33333"/>
          <a:stretch/>
        </p:blipFill>
        <p:spPr>
          <a:xfrm>
            <a:off x="5100522" y="1927530"/>
            <a:ext cx="3263348" cy="38247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EF7B7C-1FBB-4358-9029-C3137625E623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회사명은 버스에 해당되는 회사만 보여집니다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B8412-49B0-4B11-A356-F9AEEC8B77B8}"/>
              </a:ext>
            </a:extLst>
          </p:cNvPr>
          <p:cNvSpPr txBox="1"/>
          <p:nvPr/>
        </p:nvSpPr>
        <p:spPr>
          <a:xfrm>
            <a:off x="119266" y="5970969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자신이 속해 있는 회사명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검색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및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→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600" b="1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아래쪽 화살표 27">
            <a:extLst>
              <a:ext uri="{FF2B5EF4-FFF2-40B4-BE49-F238E27FC236}">
                <a16:creationId xmlns:a16="http://schemas.microsoft.com/office/drawing/2014/main" id="{B04CD92A-8564-404F-9C7C-BAA9718FEE36}"/>
              </a:ext>
            </a:extLst>
          </p:cNvPr>
          <p:cNvSpPr/>
          <p:nvPr/>
        </p:nvSpPr>
        <p:spPr>
          <a:xfrm rot="16200000">
            <a:off x="4387905" y="3786780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72A4D5A8-2EEF-4FF7-BF1C-701F6EC6D85D}"/>
              </a:ext>
            </a:extLst>
          </p:cNvPr>
          <p:cNvSpPr/>
          <p:nvPr/>
        </p:nvSpPr>
        <p:spPr>
          <a:xfrm>
            <a:off x="1241855" y="2034874"/>
            <a:ext cx="2474468" cy="423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0A19F062-D966-459A-A7CC-1CA593359EB4}"/>
              </a:ext>
            </a:extLst>
          </p:cNvPr>
          <p:cNvSpPr/>
          <p:nvPr/>
        </p:nvSpPr>
        <p:spPr>
          <a:xfrm>
            <a:off x="2974363" y="2512999"/>
            <a:ext cx="683237" cy="2151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00C9F4A2-B648-4083-B7DB-5AC3A31B192F}"/>
              </a:ext>
            </a:extLst>
          </p:cNvPr>
          <p:cNvSpPr/>
          <p:nvPr/>
        </p:nvSpPr>
        <p:spPr>
          <a:xfrm>
            <a:off x="7598095" y="4840448"/>
            <a:ext cx="610481" cy="4026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30FB319D-024C-4813-A89F-3DC859602E5C}"/>
              </a:ext>
            </a:extLst>
          </p:cNvPr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8" name="내용 개체 틀 2">
              <a:extLst>
                <a:ext uri="{FF2B5EF4-FFF2-40B4-BE49-F238E27FC236}">
                  <a16:creationId xmlns:a16="http://schemas.microsoft.com/office/drawing/2014/main" id="{668718DB-D636-4295-B127-1288547A3B18}"/>
                </a:ext>
              </a:extLst>
            </p:cNvPr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38C2160-27FC-4D06-9426-6741DF3601F6}"/>
                </a:ext>
              </a:extLst>
            </p:cNvPr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3.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신청 및 예약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82D020E2-393A-4B32-8252-5F182EAE6283}"/>
                  </a:ext>
                </a:extLst>
              </p14:cNvPr>
              <p14:cNvContentPartPr/>
              <p14:nvPr/>
            </p14:nvContentPartPr>
            <p14:xfrm>
              <a:off x="1733730" y="3419595"/>
              <a:ext cx="360" cy="36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82D020E2-393A-4B32-8252-5F182EAE62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9730" y="331159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FD8A7C15-DF3C-4C1E-975B-7F918D5B8E45}"/>
                  </a:ext>
                </a:extLst>
              </p14:cNvPr>
              <p14:cNvContentPartPr/>
              <p14:nvPr/>
            </p14:nvContentPartPr>
            <p14:xfrm>
              <a:off x="3171930" y="4705515"/>
              <a:ext cx="360" cy="36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FD8A7C15-DF3C-4C1E-975B-7F918D5B8E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7930" y="459751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2EF81C71-D755-457E-BBEA-F03F0BD1184E}"/>
                  </a:ext>
                </a:extLst>
              </p14:cNvPr>
              <p14:cNvContentPartPr/>
              <p14:nvPr/>
            </p14:nvContentPartPr>
            <p14:xfrm>
              <a:off x="3171930" y="4648275"/>
              <a:ext cx="9720" cy="36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2EF81C71-D755-457E-BBEA-F03F0BD118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7930" y="4540275"/>
                <a:ext cx="117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CABECDF8-D841-4280-84E3-24FBC1703965}"/>
                  </a:ext>
                </a:extLst>
              </p14:cNvPr>
              <p14:cNvContentPartPr/>
              <p14:nvPr/>
            </p14:nvContentPartPr>
            <p14:xfrm>
              <a:off x="3171930" y="4648275"/>
              <a:ext cx="360" cy="36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CABECDF8-D841-4280-84E3-24FBC17039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7930" y="454027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814DDBAB-6AED-4DAE-8A6B-8FFCC6EA892E}"/>
                  </a:ext>
                </a:extLst>
              </p14:cNvPr>
              <p14:cNvContentPartPr/>
              <p14:nvPr/>
            </p14:nvContentPartPr>
            <p14:xfrm>
              <a:off x="3105330" y="4610115"/>
              <a:ext cx="66960" cy="3852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814DDBAB-6AED-4DAE-8A6B-8FFCC6EA89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1330" y="4502115"/>
                <a:ext cx="1746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A63D5F82-8A0B-45AA-B0AA-92551C766EE8}"/>
                  </a:ext>
                </a:extLst>
              </p14:cNvPr>
              <p14:cNvContentPartPr/>
              <p14:nvPr/>
            </p14:nvContentPartPr>
            <p14:xfrm>
              <a:off x="3105330" y="4610115"/>
              <a:ext cx="360" cy="36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A63D5F82-8A0B-45AA-B0AA-92551C766E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1330" y="450211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6EB9587A-5BB9-4F1F-B551-44C3035A5382}"/>
                  </a:ext>
                </a:extLst>
              </p14:cNvPr>
              <p14:cNvContentPartPr/>
              <p14:nvPr/>
            </p14:nvContentPartPr>
            <p14:xfrm>
              <a:off x="3114690" y="4619475"/>
              <a:ext cx="360" cy="1008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6EB9587A-5BB9-4F1F-B551-44C3035A53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0690" y="4511475"/>
                <a:ext cx="108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7456AEAF-BDDB-46CB-A15A-7880D2F0B6AB}"/>
                  </a:ext>
                </a:extLst>
              </p14:cNvPr>
              <p14:cNvContentPartPr/>
              <p14:nvPr/>
            </p14:nvContentPartPr>
            <p14:xfrm>
              <a:off x="3114690" y="4629195"/>
              <a:ext cx="360" cy="360"/>
            </p14:xfrm>
          </p:contentPart>
        </mc:Choice>
        <mc:Fallback xmlns=""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7456AEAF-BDDB-46CB-A15A-7880D2F0B6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0690" y="452119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9289E443-48C6-4B8B-B895-73DA9E4F46C7}"/>
                  </a:ext>
                </a:extLst>
              </p14:cNvPr>
              <p14:cNvContentPartPr/>
              <p14:nvPr/>
            </p14:nvContentPartPr>
            <p14:xfrm>
              <a:off x="3124050" y="4629195"/>
              <a:ext cx="360" cy="1944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9289E443-48C6-4B8B-B895-73DA9E4F46C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0050" y="4521195"/>
                <a:ext cx="1080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CDB3C8C8-C170-41D5-B7B6-3A1AA913B7F9}"/>
                  </a:ext>
                </a:extLst>
              </p14:cNvPr>
              <p14:cNvContentPartPr/>
              <p14:nvPr/>
            </p14:nvContentPartPr>
            <p14:xfrm>
              <a:off x="3124050" y="4648275"/>
              <a:ext cx="133920" cy="47880"/>
            </p14:xfrm>
          </p:contentPart>
        </mc:Choice>
        <mc:Fallback xmlns=""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CDB3C8C8-C170-41D5-B7B6-3A1AA913B7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70050" y="4540275"/>
                <a:ext cx="2415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잉크 24">
                <a:extLst>
                  <a:ext uri="{FF2B5EF4-FFF2-40B4-BE49-F238E27FC236}">
                    <a16:creationId xmlns:a16="http://schemas.microsoft.com/office/drawing/2014/main" id="{1B490B16-9AC2-4AF6-989C-FD6A0761E0B0}"/>
                  </a:ext>
                </a:extLst>
              </p14:cNvPr>
              <p14:cNvContentPartPr/>
              <p14:nvPr/>
            </p14:nvContentPartPr>
            <p14:xfrm>
              <a:off x="3257610" y="4695795"/>
              <a:ext cx="360" cy="360"/>
            </p14:xfrm>
          </p:contentPart>
        </mc:Choice>
        <mc:Fallback xmlns="">
          <p:pic>
            <p:nvPicPr>
              <p:cNvPr id="25" name="잉크 24">
                <a:extLst>
                  <a:ext uri="{FF2B5EF4-FFF2-40B4-BE49-F238E27FC236}">
                    <a16:creationId xmlns:a16="http://schemas.microsoft.com/office/drawing/2014/main" id="{1B490B16-9AC2-4AF6-989C-FD6A0761E0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3610" y="458779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D32A7A63-3D8F-43B7-BB25-2C7CF079FC32}"/>
                  </a:ext>
                </a:extLst>
              </p14:cNvPr>
              <p14:cNvContentPartPr/>
              <p14:nvPr/>
            </p14:nvContentPartPr>
            <p14:xfrm>
              <a:off x="2238450" y="4800555"/>
              <a:ext cx="360" cy="360"/>
            </p14:xfrm>
          </p:contentPart>
        </mc:Choice>
        <mc:Fallback xmlns=""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D32A7A63-3D8F-43B7-BB25-2C7CF079FC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4450" y="469255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잉크 26">
                <a:extLst>
                  <a:ext uri="{FF2B5EF4-FFF2-40B4-BE49-F238E27FC236}">
                    <a16:creationId xmlns:a16="http://schemas.microsoft.com/office/drawing/2014/main" id="{1FD22F92-3BEC-410A-BFC7-3EC13E0D5F2E}"/>
                  </a:ext>
                </a:extLst>
              </p14:cNvPr>
              <p14:cNvContentPartPr/>
              <p14:nvPr/>
            </p14:nvContentPartPr>
            <p14:xfrm>
              <a:off x="952530" y="3705075"/>
              <a:ext cx="9720" cy="360"/>
            </p14:xfrm>
          </p:contentPart>
        </mc:Choice>
        <mc:Fallback xmlns="">
          <p:pic>
            <p:nvPicPr>
              <p:cNvPr id="27" name="잉크 26">
                <a:extLst>
                  <a:ext uri="{FF2B5EF4-FFF2-40B4-BE49-F238E27FC236}">
                    <a16:creationId xmlns:a16="http://schemas.microsoft.com/office/drawing/2014/main" id="{1FD22F92-3BEC-410A-BFC7-3EC13E0D5F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8530" y="3597075"/>
                <a:ext cx="117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A4BEF581-A53F-4019-8263-8AE70ABE1C5E}"/>
                  </a:ext>
                </a:extLst>
              </p14:cNvPr>
              <p14:cNvContentPartPr/>
              <p14:nvPr/>
            </p14:nvContentPartPr>
            <p14:xfrm>
              <a:off x="5533890" y="2757195"/>
              <a:ext cx="467280" cy="72000"/>
            </p14:xfrm>
          </p:contentPart>
        </mc:Choice>
        <mc:Fallback xmlns=""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A4BEF581-A53F-4019-8263-8AE70ABE1C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79890" y="2649195"/>
                <a:ext cx="5749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4B4FECE4-6026-4293-B47C-97E9731B43F4}"/>
                  </a:ext>
                </a:extLst>
              </p14:cNvPr>
              <p14:cNvContentPartPr/>
              <p14:nvPr/>
            </p14:nvContentPartPr>
            <p14:xfrm>
              <a:off x="3295770" y="4695795"/>
              <a:ext cx="9720" cy="2880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4B4FECE4-6026-4293-B47C-97E9731B43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7770" y="4677795"/>
                <a:ext cx="453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잉크 29">
                <a:extLst>
                  <a:ext uri="{FF2B5EF4-FFF2-40B4-BE49-F238E27FC236}">
                    <a16:creationId xmlns:a16="http://schemas.microsoft.com/office/drawing/2014/main" id="{22655333-9E54-4DAD-A299-96A349DF952E}"/>
                  </a:ext>
                </a:extLst>
              </p14:cNvPr>
              <p14:cNvContentPartPr/>
              <p14:nvPr/>
            </p14:nvContentPartPr>
            <p14:xfrm>
              <a:off x="3067170" y="4600395"/>
              <a:ext cx="278280" cy="410040"/>
            </p14:xfrm>
          </p:contentPart>
        </mc:Choice>
        <mc:Fallback xmlns="">
          <p:pic>
            <p:nvPicPr>
              <p:cNvPr id="30" name="잉크 29">
                <a:extLst>
                  <a:ext uri="{FF2B5EF4-FFF2-40B4-BE49-F238E27FC236}">
                    <a16:creationId xmlns:a16="http://schemas.microsoft.com/office/drawing/2014/main" id="{22655333-9E54-4DAD-A299-96A349DF95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49170" y="4582395"/>
                <a:ext cx="31392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잉크 30">
                <a:extLst>
                  <a:ext uri="{FF2B5EF4-FFF2-40B4-BE49-F238E27FC236}">
                    <a16:creationId xmlns:a16="http://schemas.microsoft.com/office/drawing/2014/main" id="{C041E9AE-7B93-4368-BB27-31414D3DF7B7}"/>
                  </a:ext>
                </a:extLst>
              </p14:cNvPr>
              <p14:cNvContentPartPr/>
              <p14:nvPr/>
            </p14:nvContentPartPr>
            <p14:xfrm>
              <a:off x="2979420" y="4602420"/>
              <a:ext cx="299160" cy="274680"/>
            </p14:xfrm>
          </p:contentPart>
        </mc:Choice>
        <mc:Fallback xmlns="">
          <p:pic>
            <p:nvPicPr>
              <p:cNvPr id="31" name="잉크 30">
                <a:extLst>
                  <a:ext uri="{FF2B5EF4-FFF2-40B4-BE49-F238E27FC236}">
                    <a16:creationId xmlns:a16="http://schemas.microsoft.com/office/drawing/2014/main" id="{C041E9AE-7B93-4368-BB27-31414D3DF7B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1420" y="4584420"/>
                <a:ext cx="3348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잉크 31">
                <a:extLst>
                  <a:ext uri="{FF2B5EF4-FFF2-40B4-BE49-F238E27FC236}">
                    <a16:creationId xmlns:a16="http://schemas.microsoft.com/office/drawing/2014/main" id="{585E9437-6594-4823-8108-51B7BB7324D2}"/>
                  </a:ext>
                </a:extLst>
              </p14:cNvPr>
              <p14:cNvContentPartPr/>
              <p14:nvPr/>
            </p14:nvContentPartPr>
            <p14:xfrm>
              <a:off x="3124140" y="4716900"/>
              <a:ext cx="46080" cy="88200"/>
            </p14:xfrm>
          </p:contentPart>
        </mc:Choice>
        <mc:Fallback xmlns="">
          <p:pic>
            <p:nvPicPr>
              <p:cNvPr id="32" name="잉크 31">
                <a:extLst>
                  <a:ext uri="{FF2B5EF4-FFF2-40B4-BE49-F238E27FC236}">
                    <a16:creationId xmlns:a16="http://schemas.microsoft.com/office/drawing/2014/main" id="{585E9437-6594-4823-8108-51B7BB7324D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06140" y="4698900"/>
                <a:ext cx="81720" cy="12384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그림 32">
            <a:extLst>
              <a:ext uri="{FF2B5EF4-FFF2-40B4-BE49-F238E27FC236}">
                <a16:creationId xmlns:a16="http://schemas.microsoft.com/office/drawing/2014/main" id="{A5F23A17-C6B9-4E3C-995E-CEEF0EC81711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" b="23478"/>
          <a:stretch/>
        </p:blipFill>
        <p:spPr>
          <a:xfrm>
            <a:off x="2979421" y="1928433"/>
            <a:ext cx="3404550" cy="41997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065F443-8927-43A9-982C-0A5FD634572E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예약하기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en-US" altLang="ko-KR" sz="1600" b="1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90B03A5-D8D3-4A59-BBC5-9B629157CCAD}"/>
              </a:ext>
            </a:extLst>
          </p:cNvPr>
          <p:cNvSpPr/>
          <p:nvPr/>
        </p:nvSpPr>
        <p:spPr>
          <a:xfrm>
            <a:off x="2979419" y="5094210"/>
            <a:ext cx="3404549" cy="4616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2605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272237C-B0C3-44EF-9FF8-D09B6112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8" b="37868"/>
          <a:stretch/>
        </p:blipFill>
        <p:spPr>
          <a:xfrm>
            <a:off x="3021496" y="2047460"/>
            <a:ext cx="3101008" cy="37048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5DF9B5-AB8F-4D16-8ACF-218657B413F2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교육신청은 신청기간 내에서만 신청 가능합니다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9A622022-B31D-49BA-A727-6DF5469F7279}"/>
              </a:ext>
            </a:extLst>
          </p:cNvPr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32" name="내용 개체 틀 2">
              <a:extLst>
                <a:ext uri="{FF2B5EF4-FFF2-40B4-BE49-F238E27FC236}">
                  <a16:creationId xmlns:a16="http://schemas.microsoft.com/office/drawing/2014/main" id="{5F97226D-9A39-4608-9989-A99EA08AE2D1}"/>
                </a:ext>
              </a:extLst>
            </p:cNvPr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7D3202F5-5105-4F2B-963C-DFDA01829AA3}"/>
                </a:ext>
              </a:extLst>
            </p:cNvPr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3.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신청 및 예약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C0FCBA2-9087-4802-BA2D-E9EC17C9F638}"/>
              </a:ext>
            </a:extLst>
          </p:cNvPr>
          <p:cNvSpPr txBox="1"/>
          <p:nvPr/>
        </p:nvSpPr>
        <p:spPr>
          <a:xfrm>
            <a:off x="119266" y="5969436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원하는 기수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 완료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누르기</a:t>
            </a:r>
            <a:endParaRPr lang="en-US" altLang="ko-KR" sz="1600" b="1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261E3CB-FEE3-47D9-97F0-945347383C3D}"/>
              </a:ext>
            </a:extLst>
          </p:cNvPr>
          <p:cNvSpPr/>
          <p:nvPr/>
        </p:nvSpPr>
        <p:spPr>
          <a:xfrm>
            <a:off x="3080218" y="4417347"/>
            <a:ext cx="2968243" cy="5657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99A4840-151D-4DBC-8B50-ED1F1D1F0D55}"/>
              </a:ext>
            </a:extLst>
          </p:cNvPr>
          <p:cNvSpPr/>
          <p:nvPr/>
        </p:nvSpPr>
        <p:spPr>
          <a:xfrm>
            <a:off x="5464090" y="3917323"/>
            <a:ext cx="584371" cy="2828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1143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4829D4B2-08B0-4AB3-A26C-0631A49109AA}"/>
              </a:ext>
            </a:extLst>
          </p:cNvPr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11" name="내용 개체 틀 2">
              <a:extLst>
                <a:ext uri="{FF2B5EF4-FFF2-40B4-BE49-F238E27FC236}">
                  <a16:creationId xmlns:a16="http://schemas.microsoft.com/office/drawing/2014/main" id="{3B26F49D-1D5D-46F7-8D97-C9BF66B9D63E}"/>
                </a:ext>
              </a:extLst>
            </p:cNvPr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5225EF34-D8DC-4C69-A5EA-8B2CDA4097C8}"/>
                </a:ext>
              </a:extLst>
            </p:cNvPr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3.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신청 및 예약</a:t>
              </a: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4005301E-8F9D-41FF-8D2C-50674C33D8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58475"/>
          <a:stretch/>
        </p:blipFill>
        <p:spPr>
          <a:xfrm>
            <a:off x="202890" y="2824306"/>
            <a:ext cx="2281439" cy="18730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36A91571-8CB7-4EF4-BADA-E258FF0B4021}"/>
              </a:ext>
            </a:extLst>
          </p:cNvPr>
          <p:cNvGrpSpPr/>
          <p:nvPr/>
        </p:nvGrpSpPr>
        <p:grpSpPr>
          <a:xfrm>
            <a:off x="5413403" y="3439107"/>
            <a:ext cx="365502" cy="100758"/>
            <a:chOff x="7620000" y="3124200"/>
            <a:chExt cx="368300" cy="27305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09B5E25-973E-4957-BC0C-D97E52B8EF52}"/>
                </a:ext>
              </a:extLst>
            </p:cNvPr>
            <p:cNvSpPr/>
            <p:nvPr/>
          </p:nvSpPr>
          <p:spPr>
            <a:xfrm>
              <a:off x="7620000" y="3124200"/>
              <a:ext cx="355600" cy="251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62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29F5B4E-2B3E-4271-B7DD-9723F5376ADB}"/>
                </a:ext>
              </a:extLst>
            </p:cNvPr>
            <p:cNvSpPr/>
            <p:nvPr/>
          </p:nvSpPr>
          <p:spPr>
            <a:xfrm>
              <a:off x="7632700" y="3145410"/>
              <a:ext cx="355600" cy="251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62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17D8C2B-BC79-4C21-8F65-73D0E44E0105}"/>
              </a:ext>
            </a:extLst>
          </p:cNvPr>
          <p:cNvSpPr/>
          <p:nvPr/>
        </p:nvSpPr>
        <p:spPr>
          <a:xfrm>
            <a:off x="3129434" y="2522644"/>
            <a:ext cx="411468" cy="140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E50AF0E-9643-42A9-8DA6-091D8E8F7B77}"/>
              </a:ext>
            </a:extLst>
          </p:cNvPr>
          <p:cNvSpPr/>
          <p:nvPr/>
        </p:nvSpPr>
        <p:spPr>
          <a:xfrm>
            <a:off x="5327987" y="3682019"/>
            <a:ext cx="450918" cy="92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5F1D75CB-B993-4980-9717-A1571D45AE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2" r="-499" b="37868"/>
          <a:stretch/>
        </p:blipFill>
        <p:spPr>
          <a:xfrm>
            <a:off x="6659666" y="3152074"/>
            <a:ext cx="2365064" cy="9847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1FB196F-EC4E-4D04-ABC7-AD11CE2A8FF2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예약 취소를 할 경우 </a:t>
            </a:r>
            <a:r>
              <a:rPr lang="en-US" altLang="ko-KR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예약 확인</a:t>
            </a:r>
            <a:r>
              <a:rPr lang="en-US" altLang="ko-KR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 → </a:t>
            </a:r>
            <a:r>
              <a:rPr lang="en-US" altLang="ko-KR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예약취소</a:t>
            </a:r>
            <a:r>
              <a:rPr lang="en-US" altLang="ko-KR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 후 안내메시지 </a:t>
            </a:r>
            <a:r>
              <a:rPr lang="en-US" altLang="ko-KR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2EB9E723-CE00-409F-B3E5-1A48C0D78E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226319" y="2438686"/>
            <a:ext cx="2691357" cy="2486665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9" name="아래쪽 화살표 27">
            <a:extLst>
              <a:ext uri="{FF2B5EF4-FFF2-40B4-BE49-F238E27FC236}">
                <a16:creationId xmlns:a16="http://schemas.microsoft.com/office/drawing/2014/main" id="{A9D666A8-24B1-4DD9-A13B-131FCC6D9E6B}"/>
              </a:ext>
            </a:extLst>
          </p:cNvPr>
          <p:cNvSpPr/>
          <p:nvPr/>
        </p:nvSpPr>
        <p:spPr>
          <a:xfrm rot="16200000">
            <a:off x="2664329" y="3594951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아래쪽 화살표 27">
            <a:extLst>
              <a:ext uri="{FF2B5EF4-FFF2-40B4-BE49-F238E27FC236}">
                <a16:creationId xmlns:a16="http://schemas.microsoft.com/office/drawing/2014/main" id="{9206EFA2-5128-4E38-8CA2-E53F3F7F7C37}"/>
              </a:ext>
            </a:extLst>
          </p:cNvPr>
          <p:cNvSpPr/>
          <p:nvPr/>
        </p:nvSpPr>
        <p:spPr>
          <a:xfrm rot="16200000">
            <a:off x="6108671" y="3594951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8C1C3069-9DD6-41AF-BE85-A4108ABD924F}"/>
              </a:ext>
            </a:extLst>
          </p:cNvPr>
          <p:cNvSpPr/>
          <p:nvPr/>
        </p:nvSpPr>
        <p:spPr>
          <a:xfrm>
            <a:off x="1343610" y="4083537"/>
            <a:ext cx="1038864" cy="5420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08B1DC0-9746-47A3-87EF-B7FE5BFC5370}"/>
              </a:ext>
            </a:extLst>
          </p:cNvPr>
          <p:cNvSpPr/>
          <p:nvPr/>
        </p:nvSpPr>
        <p:spPr>
          <a:xfrm>
            <a:off x="8505298" y="3682018"/>
            <a:ext cx="336698" cy="3363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직사각형 129"/>
          <p:cNvSpPr/>
          <p:nvPr/>
        </p:nvSpPr>
        <p:spPr>
          <a:xfrm>
            <a:off x="862165" y="763870"/>
            <a:ext cx="38675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온라인 교육 예약</a:t>
            </a:r>
            <a:r>
              <a:rPr lang="en-US" altLang="ko-K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매뉴얼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3607" y="3659788"/>
            <a:ext cx="91426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600" dirty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sz="6000" dirty="0">
                <a:solidFill>
                  <a:schemeClr val="bg1"/>
                </a:solidFill>
                <a:latin typeface="나눔바른고딕"/>
                <a:ea typeface="나눔바른고딕"/>
              </a:rPr>
              <a:t>버스 보수교육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992373" y="1847238"/>
            <a:ext cx="1150694" cy="1150694"/>
            <a:chOff x="3994940" y="2409781"/>
            <a:chExt cx="1150694" cy="1150694"/>
          </a:xfrm>
        </p:grpSpPr>
        <p:sp>
          <p:nvSpPr>
            <p:cNvPr id="25" name="Freeform 791"/>
            <p:cNvSpPr/>
            <p:nvPr/>
          </p:nvSpPr>
          <p:spPr>
            <a:xfrm>
              <a:off x="3994940" y="2409781"/>
              <a:ext cx="1150694" cy="11506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바른고딕"/>
                <a:ea typeface="나눔바른고딕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4084351" y="2710070"/>
              <a:ext cx="971874" cy="580679"/>
              <a:chOff x="4564062" y="1374775"/>
              <a:chExt cx="504825" cy="301625"/>
            </a:xfrm>
          </p:grpSpPr>
          <p:sp>
            <p:nvSpPr>
              <p:cNvPr id="27" name="Freeform 792"/>
              <p:cNvSpPr/>
              <p:nvPr/>
            </p:nvSpPr>
            <p:spPr>
              <a:xfrm>
                <a:off x="4751387" y="1374775"/>
                <a:ext cx="130175" cy="133350"/>
              </a:xfrm>
              <a:custGeom>
                <a:avLst/>
                <a:gdLst>
                  <a:gd name="T0" fmla="*/ 40 w 82"/>
                  <a:gd name="T1" fmla="*/ 0 h 84"/>
                  <a:gd name="T2" fmla="*/ 40 w 82"/>
                  <a:gd name="T3" fmla="*/ 0 h 84"/>
                  <a:gd name="T4" fmla="*/ 48 w 82"/>
                  <a:gd name="T5" fmla="*/ 0 h 84"/>
                  <a:gd name="T6" fmla="*/ 56 w 82"/>
                  <a:gd name="T7" fmla="*/ 4 h 84"/>
                  <a:gd name="T8" fmla="*/ 64 w 82"/>
                  <a:gd name="T9" fmla="*/ 6 h 84"/>
                  <a:gd name="T10" fmla="*/ 70 w 82"/>
                  <a:gd name="T11" fmla="*/ 12 h 84"/>
                  <a:gd name="T12" fmla="*/ 74 w 82"/>
                  <a:gd name="T13" fmla="*/ 18 h 84"/>
                  <a:gd name="T14" fmla="*/ 78 w 82"/>
                  <a:gd name="T15" fmla="*/ 26 h 84"/>
                  <a:gd name="T16" fmla="*/ 80 w 82"/>
                  <a:gd name="T17" fmla="*/ 34 h 84"/>
                  <a:gd name="T18" fmla="*/ 82 w 82"/>
                  <a:gd name="T19" fmla="*/ 42 h 84"/>
                  <a:gd name="T20" fmla="*/ 82 w 82"/>
                  <a:gd name="T21" fmla="*/ 42 h 84"/>
                  <a:gd name="T22" fmla="*/ 80 w 82"/>
                  <a:gd name="T23" fmla="*/ 50 h 84"/>
                  <a:gd name="T24" fmla="*/ 78 w 82"/>
                  <a:gd name="T25" fmla="*/ 58 h 84"/>
                  <a:gd name="T26" fmla="*/ 74 w 82"/>
                  <a:gd name="T27" fmla="*/ 64 h 84"/>
                  <a:gd name="T28" fmla="*/ 70 w 82"/>
                  <a:gd name="T29" fmla="*/ 72 h 84"/>
                  <a:gd name="T30" fmla="*/ 64 w 82"/>
                  <a:gd name="T31" fmla="*/ 76 h 84"/>
                  <a:gd name="T32" fmla="*/ 56 w 82"/>
                  <a:gd name="T33" fmla="*/ 80 h 84"/>
                  <a:gd name="T34" fmla="*/ 48 w 82"/>
                  <a:gd name="T35" fmla="*/ 82 h 84"/>
                  <a:gd name="T36" fmla="*/ 40 w 82"/>
                  <a:gd name="T37" fmla="*/ 84 h 84"/>
                  <a:gd name="T38" fmla="*/ 40 w 82"/>
                  <a:gd name="T39" fmla="*/ 84 h 84"/>
                  <a:gd name="T40" fmla="*/ 32 w 82"/>
                  <a:gd name="T41" fmla="*/ 82 h 84"/>
                  <a:gd name="T42" fmla="*/ 24 w 82"/>
                  <a:gd name="T43" fmla="*/ 80 h 84"/>
                  <a:gd name="T44" fmla="*/ 18 w 82"/>
                  <a:gd name="T45" fmla="*/ 76 h 84"/>
                  <a:gd name="T46" fmla="*/ 12 w 82"/>
                  <a:gd name="T47" fmla="*/ 72 h 84"/>
                  <a:gd name="T48" fmla="*/ 6 w 82"/>
                  <a:gd name="T49" fmla="*/ 64 h 84"/>
                  <a:gd name="T50" fmla="*/ 4 w 82"/>
                  <a:gd name="T51" fmla="*/ 58 h 84"/>
                  <a:gd name="T52" fmla="*/ 0 w 82"/>
                  <a:gd name="T53" fmla="*/ 50 h 84"/>
                  <a:gd name="T54" fmla="*/ 0 w 82"/>
                  <a:gd name="T55" fmla="*/ 42 h 84"/>
                  <a:gd name="T56" fmla="*/ 0 w 82"/>
                  <a:gd name="T57" fmla="*/ 42 h 84"/>
                  <a:gd name="T58" fmla="*/ 0 w 82"/>
                  <a:gd name="T59" fmla="*/ 34 h 84"/>
                  <a:gd name="T60" fmla="*/ 4 w 82"/>
                  <a:gd name="T61" fmla="*/ 26 h 84"/>
                  <a:gd name="T62" fmla="*/ 6 w 82"/>
                  <a:gd name="T63" fmla="*/ 18 h 84"/>
                  <a:gd name="T64" fmla="*/ 12 w 82"/>
                  <a:gd name="T65" fmla="*/ 12 h 84"/>
                  <a:gd name="T66" fmla="*/ 18 w 82"/>
                  <a:gd name="T67" fmla="*/ 6 h 84"/>
                  <a:gd name="T68" fmla="*/ 24 w 82"/>
                  <a:gd name="T69" fmla="*/ 4 h 84"/>
                  <a:gd name="T70" fmla="*/ 32 w 82"/>
                  <a:gd name="T71" fmla="*/ 0 h 84"/>
                  <a:gd name="T72" fmla="*/ 40 w 82"/>
                  <a:gd name="T73" fmla="*/ 0 h 84"/>
                  <a:gd name="T74" fmla="*/ 40 w 82"/>
                  <a:gd name="T7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4">
                    <a:moveTo>
                      <a:pt x="40" y="0"/>
                    </a:moveTo>
                    <a:lnTo>
                      <a:pt x="40" y="0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4" y="6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8" y="26"/>
                    </a:lnTo>
                    <a:lnTo>
                      <a:pt x="80" y="34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0" y="50"/>
                    </a:lnTo>
                    <a:lnTo>
                      <a:pt x="78" y="58"/>
                    </a:lnTo>
                    <a:lnTo>
                      <a:pt x="74" y="64"/>
                    </a:lnTo>
                    <a:lnTo>
                      <a:pt x="70" y="72"/>
                    </a:lnTo>
                    <a:lnTo>
                      <a:pt x="64" y="76"/>
                    </a:lnTo>
                    <a:lnTo>
                      <a:pt x="56" y="80"/>
                    </a:lnTo>
                    <a:lnTo>
                      <a:pt x="48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32" y="82"/>
                    </a:lnTo>
                    <a:lnTo>
                      <a:pt x="24" y="80"/>
                    </a:lnTo>
                    <a:lnTo>
                      <a:pt x="18" y="76"/>
                    </a:lnTo>
                    <a:lnTo>
                      <a:pt x="12" y="72"/>
                    </a:lnTo>
                    <a:lnTo>
                      <a:pt x="6" y="64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4" y="26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28" name="Freeform 793"/>
              <p:cNvSpPr/>
              <p:nvPr/>
            </p:nvSpPr>
            <p:spPr>
              <a:xfrm>
                <a:off x="4700587" y="1517650"/>
                <a:ext cx="231775" cy="158750"/>
              </a:xfrm>
              <a:custGeom>
                <a:avLst/>
                <a:gdLst>
                  <a:gd name="T0" fmla="*/ 142 w 146"/>
                  <a:gd name="T1" fmla="*/ 48 h 100"/>
                  <a:gd name="T2" fmla="*/ 142 w 146"/>
                  <a:gd name="T3" fmla="*/ 48 h 100"/>
                  <a:gd name="T4" fmla="*/ 140 w 146"/>
                  <a:gd name="T5" fmla="*/ 38 h 100"/>
                  <a:gd name="T6" fmla="*/ 134 w 146"/>
                  <a:gd name="T7" fmla="*/ 28 h 100"/>
                  <a:gd name="T8" fmla="*/ 134 w 146"/>
                  <a:gd name="T9" fmla="*/ 28 h 100"/>
                  <a:gd name="T10" fmla="*/ 130 w 146"/>
                  <a:gd name="T11" fmla="*/ 22 h 100"/>
                  <a:gd name="T12" fmla="*/ 124 w 146"/>
                  <a:gd name="T13" fmla="*/ 16 h 100"/>
                  <a:gd name="T14" fmla="*/ 124 w 146"/>
                  <a:gd name="T15" fmla="*/ 16 h 100"/>
                  <a:gd name="T16" fmla="*/ 112 w 146"/>
                  <a:gd name="T17" fmla="*/ 10 h 100"/>
                  <a:gd name="T18" fmla="*/ 100 w 146"/>
                  <a:gd name="T19" fmla="*/ 4 h 100"/>
                  <a:gd name="T20" fmla="*/ 86 w 146"/>
                  <a:gd name="T21" fmla="*/ 2 h 100"/>
                  <a:gd name="T22" fmla="*/ 74 w 146"/>
                  <a:gd name="T23" fmla="*/ 0 h 100"/>
                  <a:gd name="T24" fmla="*/ 72 w 146"/>
                  <a:gd name="T25" fmla="*/ 0 h 100"/>
                  <a:gd name="T26" fmla="*/ 72 w 146"/>
                  <a:gd name="T27" fmla="*/ 0 h 100"/>
                  <a:gd name="T28" fmla="*/ 72 w 146"/>
                  <a:gd name="T29" fmla="*/ 0 h 100"/>
                  <a:gd name="T30" fmla="*/ 72 w 146"/>
                  <a:gd name="T31" fmla="*/ 0 h 100"/>
                  <a:gd name="T32" fmla="*/ 72 w 146"/>
                  <a:gd name="T33" fmla="*/ 0 h 100"/>
                  <a:gd name="T34" fmla="*/ 60 w 146"/>
                  <a:gd name="T35" fmla="*/ 2 h 100"/>
                  <a:gd name="T36" fmla="*/ 46 w 146"/>
                  <a:gd name="T37" fmla="*/ 4 h 100"/>
                  <a:gd name="T38" fmla="*/ 34 w 146"/>
                  <a:gd name="T39" fmla="*/ 10 h 100"/>
                  <a:gd name="T40" fmla="*/ 22 w 146"/>
                  <a:gd name="T41" fmla="*/ 16 h 100"/>
                  <a:gd name="T42" fmla="*/ 22 w 146"/>
                  <a:gd name="T43" fmla="*/ 16 h 100"/>
                  <a:gd name="T44" fmla="*/ 16 w 146"/>
                  <a:gd name="T45" fmla="*/ 22 h 100"/>
                  <a:gd name="T46" fmla="*/ 10 w 146"/>
                  <a:gd name="T47" fmla="*/ 28 h 100"/>
                  <a:gd name="T48" fmla="*/ 10 w 146"/>
                  <a:gd name="T49" fmla="*/ 28 h 100"/>
                  <a:gd name="T50" fmla="*/ 6 w 146"/>
                  <a:gd name="T51" fmla="*/ 38 h 100"/>
                  <a:gd name="T52" fmla="*/ 4 w 146"/>
                  <a:gd name="T53" fmla="*/ 48 h 100"/>
                  <a:gd name="T54" fmla="*/ 0 w 146"/>
                  <a:gd name="T55" fmla="*/ 88 h 100"/>
                  <a:gd name="T56" fmla="*/ 0 w 146"/>
                  <a:gd name="T57" fmla="*/ 88 h 100"/>
                  <a:gd name="T58" fmla="*/ 0 w 146"/>
                  <a:gd name="T59" fmla="*/ 92 h 100"/>
                  <a:gd name="T60" fmla="*/ 4 w 146"/>
                  <a:gd name="T61" fmla="*/ 96 h 100"/>
                  <a:gd name="T62" fmla="*/ 8 w 146"/>
                  <a:gd name="T63" fmla="*/ 100 h 100"/>
                  <a:gd name="T64" fmla="*/ 12 w 146"/>
                  <a:gd name="T65" fmla="*/ 100 h 100"/>
                  <a:gd name="T66" fmla="*/ 72 w 146"/>
                  <a:gd name="T67" fmla="*/ 100 h 100"/>
                  <a:gd name="T68" fmla="*/ 74 w 146"/>
                  <a:gd name="T69" fmla="*/ 100 h 100"/>
                  <a:gd name="T70" fmla="*/ 132 w 146"/>
                  <a:gd name="T71" fmla="*/ 100 h 100"/>
                  <a:gd name="T72" fmla="*/ 132 w 146"/>
                  <a:gd name="T73" fmla="*/ 100 h 100"/>
                  <a:gd name="T74" fmla="*/ 138 w 146"/>
                  <a:gd name="T75" fmla="*/ 100 h 100"/>
                  <a:gd name="T76" fmla="*/ 142 w 146"/>
                  <a:gd name="T77" fmla="*/ 96 h 100"/>
                  <a:gd name="T78" fmla="*/ 144 w 146"/>
                  <a:gd name="T79" fmla="*/ 92 h 100"/>
                  <a:gd name="T80" fmla="*/ 146 w 146"/>
                  <a:gd name="T81" fmla="*/ 88 h 100"/>
                  <a:gd name="T82" fmla="*/ 142 w 146"/>
                  <a:gd name="T83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6" h="100">
                    <a:moveTo>
                      <a:pt x="142" y="48"/>
                    </a:moveTo>
                    <a:lnTo>
                      <a:pt x="142" y="48"/>
                    </a:lnTo>
                    <a:lnTo>
                      <a:pt x="140" y="38"/>
                    </a:lnTo>
                    <a:lnTo>
                      <a:pt x="134" y="28"/>
                    </a:lnTo>
                    <a:lnTo>
                      <a:pt x="134" y="28"/>
                    </a:lnTo>
                    <a:lnTo>
                      <a:pt x="130" y="22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12" y="10"/>
                    </a:lnTo>
                    <a:lnTo>
                      <a:pt x="100" y="4"/>
                    </a:lnTo>
                    <a:lnTo>
                      <a:pt x="86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0" y="2"/>
                    </a:lnTo>
                    <a:lnTo>
                      <a:pt x="46" y="4"/>
                    </a:lnTo>
                    <a:lnTo>
                      <a:pt x="34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38"/>
                    </a:lnTo>
                    <a:lnTo>
                      <a:pt x="4" y="4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72" y="100"/>
                    </a:lnTo>
                    <a:lnTo>
                      <a:pt x="74" y="100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38" y="100"/>
                    </a:lnTo>
                    <a:lnTo>
                      <a:pt x="142" y="96"/>
                    </a:lnTo>
                    <a:lnTo>
                      <a:pt x="144" y="92"/>
                    </a:lnTo>
                    <a:lnTo>
                      <a:pt x="146" y="88"/>
                    </a:lnTo>
                    <a:lnTo>
                      <a:pt x="142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29" name="Freeform 794"/>
              <p:cNvSpPr/>
              <p:nvPr/>
            </p:nvSpPr>
            <p:spPr>
              <a:xfrm>
                <a:off x="4900612" y="1504950"/>
                <a:ext cx="168275" cy="130175"/>
              </a:xfrm>
              <a:custGeom>
                <a:avLst/>
                <a:gdLst>
                  <a:gd name="T0" fmla="*/ 104 w 106"/>
                  <a:gd name="T1" fmla="*/ 36 h 82"/>
                  <a:gd name="T2" fmla="*/ 104 w 106"/>
                  <a:gd name="T3" fmla="*/ 36 h 82"/>
                  <a:gd name="T4" fmla="*/ 102 w 106"/>
                  <a:gd name="T5" fmla="*/ 30 h 82"/>
                  <a:gd name="T6" fmla="*/ 98 w 106"/>
                  <a:gd name="T7" fmla="*/ 22 h 82"/>
                  <a:gd name="T8" fmla="*/ 98 w 106"/>
                  <a:gd name="T9" fmla="*/ 22 h 82"/>
                  <a:gd name="T10" fmla="*/ 88 w 106"/>
                  <a:gd name="T11" fmla="*/ 12 h 82"/>
                  <a:gd name="T12" fmla="*/ 88 w 106"/>
                  <a:gd name="T13" fmla="*/ 12 h 82"/>
                  <a:gd name="T14" fmla="*/ 74 w 106"/>
                  <a:gd name="T15" fmla="*/ 4 h 82"/>
                  <a:gd name="T16" fmla="*/ 58 w 106"/>
                  <a:gd name="T17" fmla="*/ 0 h 82"/>
                  <a:gd name="T18" fmla="*/ 58 w 106"/>
                  <a:gd name="T19" fmla="*/ 0 h 82"/>
                  <a:gd name="T20" fmla="*/ 48 w 106"/>
                  <a:gd name="T21" fmla="*/ 0 h 82"/>
                  <a:gd name="T22" fmla="*/ 48 w 106"/>
                  <a:gd name="T23" fmla="*/ 0 h 82"/>
                  <a:gd name="T24" fmla="*/ 38 w 106"/>
                  <a:gd name="T25" fmla="*/ 0 h 82"/>
                  <a:gd name="T26" fmla="*/ 38 w 106"/>
                  <a:gd name="T27" fmla="*/ 0 h 82"/>
                  <a:gd name="T28" fmla="*/ 22 w 106"/>
                  <a:gd name="T29" fmla="*/ 4 h 82"/>
                  <a:gd name="T30" fmla="*/ 8 w 106"/>
                  <a:gd name="T31" fmla="*/ 12 h 82"/>
                  <a:gd name="T32" fmla="*/ 8 w 106"/>
                  <a:gd name="T33" fmla="*/ 12 h 82"/>
                  <a:gd name="T34" fmla="*/ 0 w 106"/>
                  <a:gd name="T35" fmla="*/ 18 h 82"/>
                  <a:gd name="T36" fmla="*/ 2 w 106"/>
                  <a:gd name="T37" fmla="*/ 20 h 82"/>
                  <a:gd name="T38" fmla="*/ 2 w 106"/>
                  <a:gd name="T39" fmla="*/ 20 h 82"/>
                  <a:gd name="T40" fmla="*/ 6 w 106"/>
                  <a:gd name="T41" fmla="*/ 24 h 82"/>
                  <a:gd name="T42" fmla="*/ 6 w 106"/>
                  <a:gd name="T43" fmla="*/ 24 h 82"/>
                  <a:gd name="T44" fmla="*/ 12 w 106"/>
                  <a:gd name="T45" fmla="*/ 18 h 82"/>
                  <a:gd name="T46" fmla="*/ 12 w 106"/>
                  <a:gd name="T47" fmla="*/ 18 h 82"/>
                  <a:gd name="T48" fmla="*/ 20 w 106"/>
                  <a:gd name="T49" fmla="*/ 12 h 82"/>
                  <a:gd name="T50" fmla="*/ 28 w 106"/>
                  <a:gd name="T51" fmla="*/ 10 h 82"/>
                  <a:gd name="T52" fmla="*/ 38 w 106"/>
                  <a:gd name="T53" fmla="*/ 6 h 82"/>
                  <a:gd name="T54" fmla="*/ 48 w 106"/>
                  <a:gd name="T55" fmla="*/ 6 h 82"/>
                  <a:gd name="T56" fmla="*/ 48 w 106"/>
                  <a:gd name="T57" fmla="*/ 6 h 82"/>
                  <a:gd name="T58" fmla="*/ 58 w 106"/>
                  <a:gd name="T59" fmla="*/ 6 h 82"/>
                  <a:gd name="T60" fmla="*/ 68 w 106"/>
                  <a:gd name="T61" fmla="*/ 10 h 82"/>
                  <a:gd name="T62" fmla="*/ 76 w 106"/>
                  <a:gd name="T63" fmla="*/ 12 h 82"/>
                  <a:gd name="T64" fmla="*/ 84 w 106"/>
                  <a:gd name="T65" fmla="*/ 18 h 82"/>
                  <a:gd name="T66" fmla="*/ 84 w 106"/>
                  <a:gd name="T67" fmla="*/ 18 h 82"/>
                  <a:gd name="T68" fmla="*/ 90 w 106"/>
                  <a:gd name="T69" fmla="*/ 26 h 82"/>
                  <a:gd name="T70" fmla="*/ 90 w 106"/>
                  <a:gd name="T71" fmla="*/ 26 h 82"/>
                  <a:gd name="T72" fmla="*/ 94 w 106"/>
                  <a:gd name="T73" fmla="*/ 32 h 82"/>
                  <a:gd name="T74" fmla="*/ 96 w 106"/>
                  <a:gd name="T75" fmla="*/ 38 h 82"/>
                  <a:gd name="T76" fmla="*/ 98 w 106"/>
                  <a:gd name="T77" fmla="*/ 68 h 82"/>
                  <a:gd name="T78" fmla="*/ 98 w 106"/>
                  <a:gd name="T79" fmla="*/ 68 h 82"/>
                  <a:gd name="T80" fmla="*/ 96 w 106"/>
                  <a:gd name="T81" fmla="*/ 72 h 82"/>
                  <a:gd name="T82" fmla="*/ 92 w 106"/>
                  <a:gd name="T83" fmla="*/ 74 h 82"/>
                  <a:gd name="T84" fmla="*/ 26 w 106"/>
                  <a:gd name="T85" fmla="*/ 74 h 82"/>
                  <a:gd name="T86" fmla="*/ 26 w 106"/>
                  <a:gd name="T87" fmla="*/ 82 h 82"/>
                  <a:gd name="T88" fmla="*/ 92 w 106"/>
                  <a:gd name="T89" fmla="*/ 82 h 82"/>
                  <a:gd name="T90" fmla="*/ 92 w 106"/>
                  <a:gd name="T91" fmla="*/ 82 h 82"/>
                  <a:gd name="T92" fmla="*/ 98 w 106"/>
                  <a:gd name="T93" fmla="*/ 80 h 82"/>
                  <a:gd name="T94" fmla="*/ 102 w 106"/>
                  <a:gd name="T95" fmla="*/ 78 h 82"/>
                  <a:gd name="T96" fmla="*/ 106 w 106"/>
                  <a:gd name="T97" fmla="*/ 72 h 82"/>
                  <a:gd name="T98" fmla="*/ 106 w 106"/>
                  <a:gd name="T99" fmla="*/ 66 h 82"/>
                  <a:gd name="T100" fmla="*/ 104 w 106"/>
                  <a:gd name="T101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" h="82">
                    <a:moveTo>
                      <a:pt x="104" y="36"/>
                    </a:moveTo>
                    <a:lnTo>
                      <a:pt x="104" y="36"/>
                    </a:lnTo>
                    <a:lnTo>
                      <a:pt x="102" y="3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74" y="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2" y="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6" y="12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4" y="32"/>
                    </a:lnTo>
                    <a:lnTo>
                      <a:pt x="96" y="38"/>
                    </a:lnTo>
                    <a:lnTo>
                      <a:pt x="98" y="68"/>
                    </a:lnTo>
                    <a:lnTo>
                      <a:pt x="98" y="68"/>
                    </a:lnTo>
                    <a:lnTo>
                      <a:pt x="96" y="72"/>
                    </a:lnTo>
                    <a:lnTo>
                      <a:pt x="92" y="74"/>
                    </a:lnTo>
                    <a:lnTo>
                      <a:pt x="26" y="74"/>
                    </a:lnTo>
                    <a:lnTo>
                      <a:pt x="26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06" y="66"/>
                    </a:lnTo>
                    <a:lnTo>
                      <a:pt x="10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0" name="Freeform 795"/>
              <p:cNvSpPr>
                <a:spLocks noEditPoints="1"/>
              </p:cNvSpPr>
              <p:nvPr/>
            </p:nvSpPr>
            <p:spPr>
              <a:xfrm>
                <a:off x="4922837" y="1393825"/>
                <a:ext cx="107950" cy="111125"/>
              </a:xfrm>
              <a:custGeom>
                <a:avLst/>
                <a:gdLst>
                  <a:gd name="T0" fmla="*/ 34 w 68"/>
                  <a:gd name="T1" fmla="*/ 0 h 70"/>
                  <a:gd name="T2" fmla="*/ 34 w 68"/>
                  <a:gd name="T3" fmla="*/ 0 h 70"/>
                  <a:gd name="T4" fmla="*/ 26 w 68"/>
                  <a:gd name="T5" fmla="*/ 0 h 70"/>
                  <a:gd name="T6" fmla="*/ 20 w 68"/>
                  <a:gd name="T7" fmla="*/ 4 h 70"/>
                  <a:gd name="T8" fmla="*/ 14 w 68"/>
                  <a:gd name="T9" fmla="*/ 6 h 70"/>
                  <a:gd name="T10" fmla="*/ 10 w 68"/>
                  <a:gd name="T11" fmla="*/ 10 h 70"/>
                  <a:gd name="T12" fmla="*/ 6 w 68"/>
                  <a:gd name="T13" fmla="*/ 16 h 70"/>
                  <a:gd name="T14" fmla="*/ 2 w 68"/>
                  <a:gd name="T15" fmla="*/ 22 h 70"/>
                  <a:gd name="T16" fmla="*/ 0 w 68"/>
                  <a:gd name="T17" fmla="*/ 28 h 70"/>
                  <a:gd name="T18" fmla="*/ 0 w 68"/>
                  <a:gd name="T19" fmla="*/ 36 h 70"/>
                  <a:gd name="T20" fmla="*/ 0 w 68"/>
                  <a:gd name="T21" fmla="*/ 36 h 70"/>
                  <a:gd name="T22" fmla="*/ 2 w 68"/>
                  <a:gd name="T23" fmla="*/ 46 h 70"/>
                  <a:gd name="T24" fmla="*/ 6 w 68"/>
                  <a:gd name="T25" fmla="*/ 56 h 70"/>
                  <a:gd name="T26" fmla="*/ 14 w 68"/>
                  <a:gd name="T27" fmla="*/ 64 h 70"/>
                  <a:gd name="T28" fmla="*/ 24 w 68"/>
                  <a:gd name="T29" fmla="*/ 70 h 70"/>
                  <a:gd name="T30" fmla="*/ 24 w 68"/>
                  <a:gd name="T31" fmla="*/ 70 h 70"/>
                  <a:gd name="T32" fmla="*/ 34 w 68"/>
                  <a:gd name="T33" fmla="*/ 70 h 70"/>
                  <a:gd name="T34" fmla="*/ 34 w 68"/>
                  <a:gd name="T35" fmla="*/ 70 h 70"/>
                  <a:gd name="T36" fmla="*/ 44 w 68"/>
                  <a:gd name="T37" fmla="*/ 70 h 70"/>
                  <a:gd name="T38" fmla="*/ 44 w 68"/>
                  <a:gd name="T39" fmla="*/ 70 h 70"/>
                  <a:gd name="T40" fmla="*/ 54 w 68"/>
                  <a:gd name="T41" fmla="*/ 64 h 70"/>
                  <a:gd name="T42" fmla="*/ 62 w 68"/>
                  <a:gd name="T43" fmla="*/ 56 h 70"/>
                  <a:gd name="T44" fmla="*/ 66 w 68"/>
                  <a:gd name="T45" fmla="*/ 46 h 70"/>
                  <a:gd name="T46" fmla="*/ 68 w 68"/>
                  <a:gd name="T47" fmla="*/ 36 h 70"/>
                  <a:gd name="T48" fmla="*/ 68 w 68"/>
                  <a:gd name="T49" fmla="*/ 36 h 70"/>
                  <a:gd name="T50" fmla="*/ 68 w 68"/>
                  <a:gd name="T51" fmla="*/ 28 h 70"/>
                  <a:gd name="T52" fmla="*/ 66 w 68"/>
                  <a:gd name="T53" fmla="*/ 22 h 70"/>
                  <a:gd name="T54" fmla="*/ 62 w 68"/>
                  <a:gd name="T55" fmla="*/ 16 h 70"/>
                  <a:gd name="T56" fmla="*/ 58 w 68"/>
                  <a:gd name="T57" fmla="*/ 10 h 70"/>
                  <a:gd name="T58" fmla="*/ 54 w 68"/>
                  <a:gd name="T59" fmla="*/ 6 h 70"/>
                  <a:gd name="T60" fmla="*/ 48 w 68"/>
                  <a:gd name="T61" fmla="*/ 4 h 70"/>
                  <a:gd name="T62" fmla="*/ 40 w 68"/>
                  <a:gd name="T63" fmla="*/ 0 h 70"/>
                  <a:gd name="T64" fmla="*/ 34 w 68"/>
                  <a:gd name="T65" fmla="*/ 0 h 70"/>
                  <a:gd name="T66" fmla="*/ 34 w 68"/>
                  <a:gd name="T67" fmla="*/ 0 h 70"/>
                  <a:gd name="T68" fmla="*/ 34 w 68"/>
                  <a:gd name="T69" fmla="*/ 62 h 70"/>
                  <a:gd name="T70" fmla="*/ 34 w 68"/>
                  <a:gd name="T71" fmla="*/ 62 h 70"/>
                  <a:gd name="T72" fmla="*/ 24 w 68"/>
                  <a:gd name="T73" fmla="*/ 60 h 70"/>
                  <a:gd name="T74" fmla="*/ 14 w 68"/>
                  <a:gd name="T75" fmla="*/ 54 h 70"/>
                  <a:gd name="T76" fmla="*/ 10 w 68"/>
                  <a:gd name="T77" fmla="*/ 46 h 70"/>
                  <a:gd name="T78" fmla="*/ 8 w 68"/>
                  <a:gd name="T79" fmla="*/ 36 h 70"/>
                  <a:gd name="T80" fmla="*/ 8 w 68"/>
                  <a:gd name="T81" fmla="*/ 36 h 70"/>
                  <a:gd name="T82" fmla="*/ 10 w 68"/>
                  <a:gd name="T83" fmla="*/ 24 h 70"/>
                  <a:gd name="T84" fmla="*/ 14 w 68"/>
                  <a:gd name="T85" fmla="*/ 16 h 70"/>
                  <a:gd name="T86" fmla="*/ 24 w 68"/>
                  <a:gd name="T87" fmla="*/ 10 h 70"/>
                  <a:gd name="T88" fmla="*/ 34 w 68"/>
                  <a:gd name="T89" fmla="*/ 8 h 70"/>
                  <a:gd name="T90" fmla="*/ 34 w 68"/>
                  <a:gd name="T91" fmla="*/ 8 h 70"/>
                  <a:gd name="T92" fmla="*/ 44 w 68"/>
                  <a:gd name="T93" fmla="*/ 10 h 70"/>
                  <a:gd name="T94" fmla="*/ 52 w 68"/>
                  <a:gd name="T95" fmla="*/ 16 h 70"/>
                  <a:gd name="T96" fmla="*/ 58 w 68"/>
                  <a:gd name="T97" fmla="*/ 24 h 70"/>
                  <a:gd name="T98" fmla="*/ 60 w 68"/>
                  <a:gd name="T99" fmla="*/ 36 h 70"/>
                  <a:gd name="T100" fmla="*/ 60 w 68"/>
                  <a:gd name="T101" fmla="*/ 36 h 70"/>
                  <a:gd name="T102" fmla="*/ 58 w 68"/>
                  <a:gd name="T103" fmla="*/ 46 h 70"/>
                  <a:gd name="T104" fmla="*/ 52 w 68"/>
                  <a:gd name="T105" fmla="*/ 54 h 70"/>
                  <a:gd name="T106" fmla="*/ 44 w 68"/>
                  <a:gd name="T107" fmla="*/ 60 h 70"/>
                  <a:gd name="T108" fmla="*/ 34 w 68"/>
                  <a:gd name="T109" fmla="*/ 62 h 70"/>
                  <a:gd name="T110" fmla="*/ 34 w 68"/>
                  <a:gd name="T111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8" h="70">
                    <a:moveTo>
                      <a:pt x="34" y="0"/>
                    </a:moveTo>
                    <a:lnTo>
                      <a:pt x="34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14" y="64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4" y="64"/>
                    </a:lnTo>
                    <a:lnTo>
                      <a:pt x="62" y="56"/>
                    </a:lnTo>
                    <a:lnTo>
                      <a:pt x="66" y="4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2" y="16"/>
                    </a:lnTo>
                    <a:lnTo>
                      <a:pt x="58" y="10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34" y="62"/>
                    </a:moveTo>
                    <a:lnTo>
                      <a:pt x="34" y="62"/>
                    </a:lnTo>
                    <a:lnTo>
                      <a:pt x="24" y="60"/>
                    </a:lnTo>
                    <a:lnTo>
                      <a:pt x="14" y="54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24"/>
                    </a:lnTo>
                    <a:lnTo>
                      <a:pt x="14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4" y="10"/>
                    </a:lnTo>
                    <a:lnTo>
                      <a:pt x="52" y="16"/>
                    </a:lnTo>
                    <a:lnTo>
                      <a:pt x="58" y="24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46"/>
                    </a:lnTo>
                    <a:lnTo>
                      <a:pt x="52" y="54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1" name="Freeform 796"/>
              <p:cNvSpPr/>
              <p:nvPr/>
            </p:nvSpPr>
            <p:spPr>
              <a:xfrm>
                <a:off x="4564062" y="1504950"/>
                <a:ext cx="168275" cy="130175"/>
              </a:xfrm>
              <a:custGeom>
                <a:avLst/>
                <a:gdLst>
                  <a:gd name="T0" fmla="*/ 4 w 106"/>
                  <a:gd name="T1" fmla="*/ 36 h 82"/>
                  <a:gd name="T2" fmla="*/ 4 w 106"/>
                  <a:gd name="T3" fmla="*/ 36 h 82"/>
                  <a:gd name="T4" fmla="*/ 6 w 106"/>
                  <a:gd name="T5" fmla="*/ 28 h 82"/>
                  <a:gd name="T6" fmla="*/ 8 w 106"/>
                  <a:gd name="T7" fmla="*/ 22 h 82"/>
                  <a:gd name="T8" fmla="*/ 8 w 106"/>
                  <a:gd name="T9" fmla="*/ 22 h 82"/>
                  <a:gd name="T10" fmla="*/ 18 w 106"/>
                  <a:gd name="T11" fmla="*/ 12 h 82"/>
                  <a:gd name="T12" fmla="*/ 18 w 106"/>
                  <a:gd name="T13" fmla="*/ 12 h 82"/>
                  <a:gd name="T14" fmla="*/ 32 w 106"/>
                  <a:gd name="T15" fmla="*/ 4 h 82"/>
                  <a:gd name="T16" fmla="*/ 48 w 106"/>
                  <a:gd name="T17" fmla="*/ 0 h 82"/>
                  <a:gd name="T18" fmla="*/ 48 w 106"/>
                  <a:gd name="T19" fmla="*/ 0 h 82"/>
                  <a:gd name="T20" fmla="*/ 58 w 106"/>
                  <a:gd name="T21" fmla="*/ 0 h 82"/>
                  <a:gd name="T22" fmla="*/ 58 w 106"/>
                  <a:gd name="T23" fmla="*/ 0 h 82"/>
                  <a:gd name="T24" fmla="*/ 68 w 106"/>
                  <a:gd name="T25" fmla="*/ 0 h 82"/>
                  <a:gd name="T26" fmla="*/ 68 w 106"/>
                  <a:gd name="T27" fmla="*/ 0 h 82"/>
                  <a:gd name="T28" fmla="*/ 84 w 106"/>
                  <a:gd name="T29" fmla="*/ 4 h 82"/>
                  <a:gd name="T30" fmla="*/ 98 w 106"/>
                  <a:gd name="T31" fmla="*/ 12 h 82"/>
                  <a:gd name="T32" fmla="*/ 98 w 106"/>
                  <a:gd name="T33" fmla="*/ 12 h 82"/>
                  <a:gd name="T34" fmla="*/ 106 w 106"/>
                  <a:gd name="T35" fmla="*/ 18 h 82"/>
                  <a:gd name="T36" fmla="*/ 104 w 106"/>
                  <a:gd name="T37" fmla="*/ 20 h 82"/>
                  <a:gd name="T38" fmla="*/ 104 w 106"/>
                  <a:gd name="T39" fmla="*/ 20 h 82"/>
                  <a:gd name="T40" fmla="*/ 100 w 106"/>
                  <a:gd name="T41" fmla="*/ 24 h 82"/>
                  <a:gd name="T42" fmla="*/ 100 w 106"/>
                  <a:gd name="T43" fmla="*/ 24 h 82"/>
                  <a:gd name="T44" fmla="*/ 94 w 106"/>
                  <a:gd name="T45" fmla="*/ 18 h 82"/>
                  <a:gd name="T46" fmla="*/ 94 w 106"/>
                  <a:gd name="T47" fmla="*/ 18 h 82"/>
                  <a:gd name="T48" fmla="*/ 86 w 106"/>
                  <a:gd name="T49" fmla="*/ 12 h 82"/>
                  <a:gd name="T50" fmla="*/ 78 w 106"/>
                  <a:gd name="T51" fmla="*/ 10 h 82"/>
                  <a:gd name="T52" fmla="*/ 68 w 106"/>
                  <a:gd name="T53" fmla="*/ 6 h 82"/>
                  <a:gd name="T54" fmla="*/ 58 w 106"/>
                  <a:gd name="T55" fmla="*/ 6 h 82"/>
                  <a:gd name="T56" fmla="*/ 58 w 106"/>
                  <a:gd name="T57" fmla="*/ 6 h 82"/>
                  <a:gd name="T58" fmla="*/ 48 w 106"/>
                  <a:gd name="T59" fmla="*/ 6 h 82"/>
                  <a:gd name="T60" fmla="*/ 40 w 106"/>
                  <a:gd name="T61" fmla="*/ 10 h 82"/>
                  <a:gd name="T62" fmla="*/ 30 w 106"/>
                  <a:gd name="T63" fmla="*/ 12 h 82"/>
                  <a:gd name="T64" fmla="*/ 24 w 106"/>
                  <a:gd name="T65" fmla="*/ 18 h 82"/>
                  <a:gd name="T66" fmla="*/ 24 w 106"/>
                  <a:gd name="T67" fmla="*/ 18 h 82"/>
                  <a:gd name="T68" fmla="*/ 16 w 106"/>
                  <a:gd name="T69" fmla="*/ 26 h 82"/>
                  <a:gd name="T70" fmla="*/ 16 w 106"/>
                  <a:gd name="T71" fmla="*/ 26 h 82"/>
                  <a:gd name="T72" fmla="*/ 12 w 106"/>
                  <a:gd name="T73" fmla="*/ 32 h 82"/>
                  <a:gd name="T74" fmla="*/ 12 w 106"/>
                  <a:gd name="T75" fmla="*/ 38 h 82"/>
                  <a:gd name="T76" fmla="*/ 8 w 106"/>
                  <a:gd name="T77" fmla="*/ 68 h 82"/>
                  <a:gd name="T78" fmla="*/ 8 w 106"/>
                  <a:gd name="T79" fmla="*/ 68 h 82"/>
                  <a:gd name="T80" fmla="*/ 10 w 106"/>
                  <a:gd name="T81" fmla="*/ 72 h 82"/>
                  <a:gd name="T82" fmla="*/ 14 w 106"/>
                  <a:gd name="T83" fmla="*/ 74 h 82"/>
                  <a:gd name="T84" fmla="*/ 80 w 106"/>
                  <a:gd name="T85" fmla="*/ 74 h 82"/>
                  <a:gd name="T86" fmla="*/ 80 w 106"/>
                  <a:gd name="T87" fmla="*/ 82 h 82"/>
                  <a:gd name="T88" fmla="*/ 14 w 106"/>
                  <a:gd name="T89" fmla="*/ 82 h 82"/>
                  <a:gd name="T90" fmla="*/ 14 w 106"/>
                  <a:gd name="T91" fmla="*/ 82 h 82"/>
                  <a:gd name="T92" fmla="*/ 8 w 106"/>
                  <a:gd name="T93" fmla="*/ 80 h 82"/>
                  <a:gd name="T94" fmla="*/ 4 w 106"/>
                  <a:gd name="T95" fmla="*/ 78 h 82"/>
                  <a:gd name="T96" fmla="*/ 0 w 106"/>
                  <a:gd name="T97" fmla="*/ 72 h 82"/>
                  <a:gd name="T98" fmla="*/ 0 w 106"/>
                  <a:gd name="T99" fmla="*/ 66 h 82"/>
                  <a:gd name="T100" fmla="*/ 4 w 106"/>
                  <a:gd name="T101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" h="82">
                    <a:moveTo>
                      <a:pt x="4" y="36"/>
                    </a:moveTo>
                    <a:lnTo>
                      <a:pt x="4" y="36"/>
                    </a:lnTo>
                    <a:lnTo>
                      <a:pt x="6" y="2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32" y="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4" y="4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106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86" y="12"/>
                    </a:lnTo>
                    <a:lnTo>
                      <a:pt x="78" y="10"/>
                    </a:lnTo>
                    <a:lnTo>
                      <a:pt x="6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48" y="6"/>
                    </a:lnTo>
                    <a:lnTo>
                      <a:pt x="40" y="1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0" y="72"/>
                    </a:lnTo>
                    <a:lnTo>
                      <a:pt x="14" y="74"/>
                    </a:lnTo>
                    <a:lnTo>
                      <a:pt x="80" y="74"/>
                    </a:lnTo>
                    <a:lnTo>
                      <a:pt x="80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0"/>
                    </a:lnTo>
                    <a:lnTo>
                      <a:pt x="4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2" name="Freeform 797"/>
              <p:cNvSpPr>
                <a:spLocks noEditPoints="1"/>
              </p:cNvSpPr>
              <p:nvPr/>
            </p:nvSpPr>
            <p:spPr>
              <a:xfrm>
                <a:off x="4602162" y="1393825"/>
                <a:ext cx="111125" cy="111125"/>
              </a:xfrm>
              <a:custGeom>
                <a:avLst/>
                <a:gdLst>
                  <a:gd name="T0" fmla="*/ 0 w 70"/>
                  <a:gd name="T1" fmla="*/ 36 h 70"/>
                  <a:gd name="T2" fmla="*/ 0 w 70"/>
                  <a:gd name="T3" fmla="*/ 36 h 70"/>
                  <a:gd name="T4" fmla="*/ 2 w 70"/>
                  <a:gd name="T5" fmla="*/ 46 h 70"/>
                  <a:gd name="T6" fmla="*/ 6 w 70"/>
                  <a:gd name="T7" fmla="*/ 56 h 70"/>
                  <a:gd name="T8" fmla="*/ 14 w 70"/>
                  <a:gd name="T9" fmla="*/ 64 h 70"/>
                  <a:gd name="T10" fmla="*/ 24 w 70"/>
                  <a:gd name="T11" fmla="*/ 70 h 70"/>
                  <a:gd name="T12" fmla="*/ 24 w 70"/>
                  <a:gd name="T13" fmla="*/ 70 h 70"/>
                  <a:gd name="T14" fmla="*/ 34 w 70"/>
                  <a:gd name="T15" fmla="*/ 70 h 70"/>
                  <a:gd name="T16" fmla="*/ 34 w 70"/>
                  <a:gd name="T17" fmla="*/ 70 h 70"/>
                  <a:gd name="T18" fmla="*/ 44 w 70"/>
                  <a:gd name="T19" fmla="*/ 70 h 70"/>
                  <a:gd name="T20" fmla="*/ 44 w 70"/>
                  <a:gd name="T21" fmla="*/ 70 h 70"/>
                  <a:gd name="T22" fmla="*/ 54 w 70"/>
                  <a:gd name="T23" fmla="*/ 64 h 70"/>
                  <a:gd name="T24" fmla="*/ 62 w 70"/>
                  <a:gd name="T25" fmla="*/ 56 h 70"/>
                  <a:gd name="T26" fmla="*/ 68 w 70"/>
                  <a:gd name="T27" fmla="*/ 46 h 70"/>
                  <a:gd name="T28" fmla="*/ 70 w 70"/>
                  <a:gd name="T29" fmla="*/ 36 h 70"/>
                  <a:gd name="T30" fmla="*/ 70 w 70"/>
                  <a:gd name="T31" fmla="*/ 36 h 70"/>
                  <a:gd name="T32" fmla="*/ 68 w 70"/>
                  <a:gd name="T33" fmla="*/ 28 h 70"/>
                  <a:gd name="T34" fmla="*/ 66 w 70"/>
                  <a:gd name="T35" fmla="*/ 22 h 70"/>
                  <a:gd name="T36" fmla="*/ 64 w 70"/>
                  <a:gd name="T37" fmla="*/ 16 h 70"/>
                  <a:gd name="T38" fmla="*/ 58 w 70"/>
                  <a:gd name="T39" fmla="*/ 10 h 70"/>
                  <a:gd name="T40" fmla="*/ 54 w 70"/>
                  <a:gd name="T41" fmla="*/ 6 h 70"/>
                  <a:gd name="T42" fmla="*/ 48 w 70"/>
                  <a:gd name="T43" fmla="*/ 4 h 70"/>
                  <a:gd name="T44" fmla="*/ 42 w 70"/>
                  <a:gd name="T45" fmla="*/ 0 h 70"/>
                  <a:gd name="T46" fmla="*/ 34 w 70"/>
                  <a:gd name="T47" fmla="*/ 0 h 70"/>
                  <a:gd name="T48" fmla="*/ 34 w 70"/>
                  <a:gd name="T49" fmla="*/ 0 h 70"/>
                  <a:gd name="T50" fmla="*/ 28 w 70"/>
                  <a:gd name="T51" fmla="*/ 0 h 70"/>
                  <a:gd name="T52" fmla="*/ 22 w 70"/>
                  <a:gd name="T53" fmla="*/ 4 h 70"/>
                  <a:gd name="T54" fmla="*/ 16 w 70"/>
                  <a:gd name="T55" fmla="*/ 6 h 70"/>
                  <a:gd name="T56" fmla="*/ 10 w 70"/>
                  <a:gd name="T57" fmla="*/ 10 h 70"/>
                  <a:gd name="T58" fmla="*/ 6 w 70"/>
                  <a:gd name="T59" fmla="*/ 16 h 70"/>
                  <a:gd name="T60" fmla="*/ 2 w 70"/>
                  <a:gd name="T61" fmla="*/ 22 h 70"/>
                  <a:gd name="T62" fmla="*/ 0 w 70"/>
                  <a:gd name="T63" fmla="*/ 28 h 70"/>
                  <a:gd name="T64" fmla="*/ 0 w 70"/>
                  <a:gd name="T65" fmla="*/ 36 h 70"/>
                  <a:gd name="T66" fmla="*/ 0 w 70"/>
                  <a:gd name="T67" fmla="*/ 36 h 70"/>
                  <a:gd name="T68" fmla="*/ 8 w 70"/>
                  <a:gd name="T69" fmla="*/ 36 h 70"/>
                  <a:gd name="T70" fmla="*/ 8 w 70"/>
                  <a:gd name="T71" fmla="*/ 36 h 70"/>
                  <a:gd name="T72" fmla="*/ 10 w 70"/>
                  <a:gd name="T73" fmla="*/ 24 h 70"/>
                  <a:gd name="T74" fmla="*/ 16 w 70"/>
                  <a:gd name="T75" fmla="*/ 16 h 70"/>
                  <a:gd name="T76" fmla="*/ 24 w 70"/>
                  <a:gd name="T77" fmla="*/ 10 h 70"/>
                  <a:gd name="T78" fmla="*/ 34 w 70"/>
                  <a:gd name="T79" fmla="*/ 8 h 70"/>
                  <a:gd name="T80" fmla="*/ 34 w 70"/>
                  <a:gd name="T81" fmla="*/ 8 h 70"/>
                  <a:gd name="T82" fmla="*/ 44 w 70"/>
                  <a:gd name="T83" fmla="*/ 10 h 70"/>
                  <a:gd name="T84" fmla="*/ 54 w 70"/>
                  <a:gd name="T85" fmla="*/ 16 h 70"/>
                  <a:gd name="T86" fmla="*/ 60 w 70"/>
                  <a:gd name="T87" fmla="*/ 24 h 70"/>
                  <a:gd name="T88" fmla="*/ 62 w 70"/>
                  <a:gd name="T89" fmla="*/ 36 h 70"/>
                  <a:gd name="T90" fmla="*/ 62 w 70"/>
                  <a:gd name="T91" fmla="*/ 36 h 70"/>
                  <a:gd name="T92" fmla="*/ 60 w 70"/>
                  <a:gd name="T93" fmla="*/ 46 h 70"/>
                  <a:gd name="T94" fmla="*/ 54 w 70"/>
                  <a:gd name="T95" fmla="*/ 54 h 70"/>
                  <a:gd name="T96" fmla="*/ 44 w 70"/>
                  <a:gd name="T97" fmla="*/ 60 h 70"/>
                  <a:gd name="T98" fmla="*/ 34 w 70"/>
                  <a:gd name="T99" fmla="*/ 62 h 70"/>
                  <a:gd name="T100" fmla="*/ 34 w 70"/>
                  <a:gd name="T101" fmla="*/ 62 h 70"/>
                  <a:gd name="T102" fmla="*/ 24 w 70"/>
                  <a:gd name="T103" fmla="*/ 60 h 70"/>
                  <a:gd name="T104" fmla="*/ 16 w 70"/>
                  <a:gd name="T105" fmla="*/ 54 h 70"/>
                  <a:gd name="T106" fmla="*/ 10 w 70"/>
                  <a:gd name="T107" fmla="*/ 46 h 70"/>
                  <a:gd name="T108" fmla="*/ 8 w 70"/>
                  <a:gd name="T109" fmla="*/ 36 h 70"/>
                  <a:gd name="T110" fmla="*/ 8 w 70"/>
                  <a:gd name="T11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70">
                    <a:moveTo>
                      <a:pt x="0" y="36"/>
                    </a:moveTo>
                    <a:lnTo>
                      <a:pt x="0" y="36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14" y="64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4" y="64"/>
                    </a:lnTo>
                    <a:lnTo>
                      <a:pt x="62" y="56"/>
                    </a:lnTo>
                    <a:lnTo>
                      <a:pt x="68" y="4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4" y="16"/>
                    </a:lnTo>
                    <a:lnTo>
                      <a:pt x="58" y="10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  <a:moveTo>
                      <a:pt x="8" y="36"/>
                    </a:moveTo>
                    <a:lnTo>
                      <a:pt x="8" y="36"/>
                    </a:lnTo>
                    <a:lnTo>
                      <a:pt x="10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4" y="10"/>
                    </a:lnTo>
                    <a:lnTo>
                      <a:pt x="54" y="16"/>
                    </a:lnTo>
                    <a:lnTo>
                      <a:pt x="60" y="24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0" y="46"/>
                    </a:lnTo>
                    <a:lnTo>
                      <a:pt x="54" y="54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24" y="60"/>
                    </a:lnTo>
                    <a:lnTo>
                      <a:pt x="16" y="54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직사각형 129"/>
          <p:cNvSpPr/>
          <p:nvPr/>
        </p:nvSpPr>
        <p:spPr>
          <a:xfrm>
            <a:off x="645135" y="763870"/>
            <a:ext cx="4248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온라인 교육</a:t>
            </a:r>
            <a:r>
              <a:rPr lang="en-US" altLang="ko-K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매뉴얼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3607" y="3659788"/>
            <a:ext cx="91426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600" dirty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en-US" altLang="ko-KR" sz="6000" dirty="0">
                <a:solidFill>
                  <a:schemeClr val="bg1"/>
                </a:solidFill>
                <a:latin typeface="나눔바른고딕"/>
                <a:ea typeface="나눔바른고딕"/>
              </a:rPr>
              <a:t>4. </a:t>
            </a:r>
            <a:r>
              <a:rPr lang="ko-KR" altLang="en-US" sz="6000" dirty="0">
                <a:solidFill>
                  <a:schemeClr val="bg1"/>
                </a:solidFill>
                <a:latin typeface="나눔바른고딕"/>
                <a:ea typeface="나눔바른고딕"/>
              </a:rPr>
              <a:t>교육 수강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992373" y="1847238"/>
            <a:ext cx="1150694" cy="1150694"/>
            <a:chOff x="3994940" y="2409781"/>
            <a:chExt cx="1150694" cy="1150694"/>
          </a:xfrm>
        </p:grpSpPr>
        <p:sp>
          <p:nvSpPr>
            <p:cNvPr id="25" name="Freeform 791"/>
            <p:cNvSpPr/>
            <p:nvPr/>
          </p:nvSpPr>
          <p:spPr>
            <a:xfrm>
              <a:off x="3994940" y="2409781"/>
              <a:ext cx="1150694" cy="11506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바른고딕"/>
                <a:ea typeface="나눔바른고딕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4084351" y="2710070"/>
              <a:ext cx="971874" cy="580679"/>
              <a:chOff x="4564062" y="1374775"/>
              <a:chExt cx="504825" cy="301625"/>
            </a:xfrm>
          </p:grpSpPr>
          <p:sp>
            <p:nvSpPr>
              <p:cNvPr id="27" name="Freeform 792"/>
              <p:cNvSpPr/>
              <p:nvPr/>
            </p:nvSpPr>
            <p:spPr>
              <a:xfrm>
                <a:off x="4751387" y="1374775"/>
                <a:ext cx="130175" cy="133350"/>
              </a:xfrm>
              <a:custGeom>
                <a:avLst/>
                <a:gdLst>
                  <a:gd name="T0" fmla="*/ 40 w 82"/>
                  <a:gd name="T1" fmla="*/ 0 h 84"/>
                  <a:gd name="T2" fmla="*/ 40 w 82"/>
                  <a:gd name="T3" fmla="*/ 0 h 84"/>
                  <a:gd name="T4" fmla="*/ 48 w 82"/>
                  <a:gd name="T5" fmla="*/ 0 h 84"/>
                  <a:gd name="T6" fmla="*/ 56 w 82"/>
                  <a:gd name="T7" fmla="*/ 4 h 84"/>
                  <a:gd name="T8" fmla="*/ 64 w 82"/>
                  <a:gd name="T9" fmla="*/ 6 h 84"/>
                  <a:gd name="T10" fmla="*/ 70 w 82"/>
                  <a:gd name="T11" fmla="*/ 12 h 84"/>
                  <a:gd name="T12" fmla="*/ 74 w 82"/>
                  <a:gd name="T13" fmla="*/ 18 h 84"/>
                  <a:gd name="T14" fmla="*/ 78 w 82"/>
                  <a:gd name="T15" fmla="*/ 26 h 84"/>
                  <a:gd name="T16" fmla="*/ 80 w 82"/>
                  <a:gd name="T17" fmla="*/ 34 h 84"/>
                  <a:gd name="T18" fmla="*/ 82 w 82"/>
                  <a:gd name="T19" fmla="*/ 42 h 84"/>
                  <a:gd name="T20" fmla="*/ 82 w 82"/>
                  <a:gd name="T21" fmla="*/ 42 h 84"/>
                  <a:gd name="T22" fmla="*/ 80 w 82"/>
                  <a:gd name="T23" fmla="*/ 50 h 84"/>
                  <a:gd name="T24" fmla="*/ 78 w 82"/>
                  <a:gd name="T25" fmla="*/ 58 h 84"/>
                  <a:gd name="T26" fmla="*/ 74 w 82"/>
                  <a:gd name="T27" fmla="*/ 64 h 84"/>
                  <a:gd name="T28" fmla="*/ 70 w 82"/>
                  <a:gd name="T29" fmla="*/ 72 h 84"/>
                  <a:gd name="T30" fmla="*/ 64 w 82"/>
                  <a:gd name="T31" fmla="*/ 76 h 84"/>
                  <a:gd name="T32" fmla="*/ 56 w 82"/>
                  <a:gd name="T33" fmla="*/ 80 h 84"/>
                  <a:gd name="T34" fmla="*/ 48 w 82"/>
                  <a:gd name="T35" fmla="*/ 82 h 84"/>
                  <a:gd name="T36" fmla="*/ 40 w 82"/>
                  <a:gd name="T37" fmla="*/ 84 h 84"/>
                  <a:gd name="T38" fmla="*/ 40 w 82"/>
                  <a:gd name="T39" fmla="*/ 84 h 84"/>
                  <a:gd name="T40" fmla="*/ 32 w 82"/>
                  <a:gd name="T41" fmla="*/ 82 h 84"/>
                  <a:gd name="T42" fmla="*/ 24 w 82"/>
                  <a:gd name="T43" fmla="*/ 80 h 84"/>
                  <a:gd name="T44" fmla="*/ 18 w 82"/>
                  <a:gd name="T45" fmla="*/ 76 h 84"/>
                  <a:gd name="T46" fmla="*/ 12 w 82"/>
                  <a:gd name="T47" fmla="*/ 72 h 84"/>
                  <a:gd name="T48" fmla="*/ 6 w 82"/>
                  <a:gd name="T49" fmla="*/ 64 h 84"/>
                  <a:gd name="T50" fmla="*/ 4 w 82"/>
                  <a:gd name="T51" fmla="*/ 58 h 84"/>
                  <a:gd name="T52" fmla="*/ 0 w 82"/>
                  <a:gd name="T53" fmla="*/ 50 h 84"/>
                  <a:gd name="T54" fmla="*/ 0 w 82"/>
                  <a:gd name="T55" fmla="*/ 42 h 84"/>
                  <a:gd name="T56" fmla="*/ 0 w 82"/>
                  <a:gd name="T57" fmla="*/ 42 h 84"/>
                  <a:gd name="T58" fmla="*/ 0 w 82"/>
                  <a:gd name="T59" fmla="*/ 34 h 84"/>
                  <a:gd name="T60" fmla="*/ 4 w 82"/>
                  <a:gd name="T61" fmla="*/ 26 h 84"/>
                  <a:gd name="T62" fmla="*/ 6 w 82"/>
                  <a:gd name="T63" fmla="*/ 18 h 84"/>
                  <a:gd name="T64" fmla="*/ 12 w 82"/>
                  <a:gd name="T65" fmla="*/ 12 h 84"/>
                  <a:gd name="T66" fmla="*/ 18 w 82"/>
                  <a:gd name="T67" fmla="*/ 6 h 84"/>
                  <a:gd name="T68" fmla="*/ 24 w 82"/>
                  <a:gd name="T69" fmla="*/ 4 h 84"/>
                  <a:gd name="T70" fmla="*/ 32 w 82"/>
                  <a:gd name="T71" fmla="*/ 0 h 84"/>
                  <a:gd name="T72" fmla="*/ 40 w 82"/>
                  <a:gd name="T73" fmla="*/ 0 h 84"/>
                  <a:gd name="T74" fmla="*/ 40 w 82"/>
                  <a:gd name="T7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4">
                    <a:moveTo>
                      <a:pt x="40" y="0"/>
                    </a:moveTo>
                    <a:lnTo>
                      <a:pt x="40" y="0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4" y="6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8" y="26"/>
                    </a:lnTo>
                    <a:lnTo>
                      <a:pt x="80" y="34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0" y="50"/>
                    </a:lnTo>
                    <a:lnTo>
                      <a:pt x="78" y="58"/>
                    </a:lnTo>
                    <a:lnTo>
                      <a:pt x="74" y="64"/>
                    </a:lnTo>
                    <a:lnTo>
                      <a:pt x="70" y="72"/>
                    </a:lnTo>
                    <a:lnTo>
                      <a:pt x="64" y="76"/>
                    </a:lnTo>
                    <a:lnTo>
                      <a:pt x="56" y="80"/>
                    </a:lnTo>
                    <a:lnTo>
                      <a:pt x="48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32" y="82"/>
                    </a:lnTo>
                    <a:lnTo>
                      <a:pt x="24" y="80"/>
                    </a:lnTo>
                    <a:lnTo>
                      <a:pt x="18" y="76"/>
                    </a:lnTo>
                    <a:lnTo>
                      <a:pt x="12" y="72"/>
                    </a:lnTo>
                    <a:lnTo>
                      <a:pt x="6" y="64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4" y="26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28" name="Freeform 793"/>
              <p:cNvSpPr/>
              <p:nvPr/>
            </p:nvSpPr>
            <p:spPr>
              <a:xfrm>
                <a:off x="4700587" y="1517650"/>
                <a:ext cx="231775" cy="158750"/>
              </a:xfrm>
              <a:custGeom>
                <a:avLst/>
                <a:gdLst>
                  <a:gd name="T0" fmla="*/ 142 w 146"/>
                  <a:gd name="T1" fmla="*/ 48 h 100"/>
                  <a:gd name="T2" fmla="*/ 142 w 146"/>
                  <a:gd name="T3" fmla="*/ 48 h 100"/>
                  <a:gd name="T4" fmla="*/ 140 w 146"/>
                  <a:gd name="T5" fmla="*/ 38 h 100"/>
                  <a:gd name="T6" fmla="*/ 134 w 146"/>
                  <a:gd name="T7" fmla="*/ 28 h 100"/>
                  <a:gd name="T8" fmla="*/ 134 w 146"/>
                  <a:gd name="T9" fmla="*/ 28 h 100"/>
                  <a:gd name="T10" fmla="*/ 130 w 146"/>
                  <a:gd name="T11" fmla="*/ 22 h 100"/>
                  <a:gd name="T12" fmla="*/ 124 w 146"/>
                  <a:gd name="T13" fmla="*/ 16 h 100"/>
                  <a:gd name="T14" fmla="*/ 124 w 146"/>
                  <a:gd name="T15" fmla="*/ 16 h 100"/>
                  <a:gd name="T16" fmla="*/ 112 w 146"/>
                  <a:gd name="T17" fmla="*/ 10 h 100"/>
                  <a:gd name="T18" fmla="*/ 100 w 146"/>
                  <a:gd name="T19" fmla="*/ 4 h 100"/>
                  <a:gd name="T20" fmla="*/ 86 w 146"/>
                  <a:gd name="T21" fmla="*/ 2 h 100"/>
                  <a:gd name="T22" fmla="*/ 74 w 146"/>
                  <a:gd name="T23" fmla="*/ 0 h 100"/>
                  <a:gd name="T24" fmla="*/ 72 w 146"/>
                  <a:gd name="T25" fmla="*/ 0 h 100"/>
                  <a:gd name="T26" fmla="*/ 72 w 146"/>
                  <a:gd name="T27" fmla="*/ 0 h 100"/>
                  <a:gd name="T28" fmla="*/ 72 w 146"/>
                  <a:gd name="T29" fmla="*/ 0 h 100"/>
                  <a:gd name="T30" fmla="*/ 72 w 146"/>
                  <a:gd name="T31" fmla="*/ 0 h 100"/>
                  <a:gd name="T32" fmla="*/ 72 w 146"/>
                  <a:gd name="T33" fmla="*/ 0 h 100"/>
                  <a:gd name="T34" fmla="*/ 60 w 146"/>
                  <a:gd name="T35" fmla="*/ 2 h 100"/>
                  <a:gd name="T36" fmla="*/ 46 w 146"/>
                  <a:gd name="T37" fmla="*/ 4 h 100"/>
                  <a:gd name="T38" fmla="*/ 34 w 146"/>
                  <a:gd name="T39" fmla="*/ 10 h 100"/>
                  <a:gd name="T40" fmla="*/ 22 w 146"/>
                  <a:gd name="T41" fmla="*/ 16 h 100"/>
                  <a:gd name="T42" fmla="*/ 22 w 146"/>
                  <a:gd name="T43" fmla="*/ 16 h 100"/>
                  <a:gd name="T44" fmla="*/ 16 w 146"/>
                  <a:gd name="T45" fmla="*/ 22 h 100"/>
                  <a:gd name="T46" fmla="*/ 10 w 146"/>
                  <a:gd name="T47" fmla="*/ 28 h 100"/>
                  <a:gd name="T48" fmla="*/ 10 w 146"/>
                  <a:gd name="T49" fmla="*/ 28 h 100"/>
                  <a:gd name="T50" fmla="*/ 6 w 146"/>
                  <a:gd name="T51" fmla="*/ 38 h 100"/>
                  <a:gd name="T52" fmla="*/ 4 w 146"/>
                  <a:gd name="T53" fmla="*/ 48 h 100"/>
                  <a:gd name="T54" fmla="*/ 0 w 146"/>
                  <a:gd name="T55" fmla="*/ 88 h 100"/>
                  <a:gd name="T56" fmla="*/ 0 w 146"/>
                  <a:gd name="T57" fmla="*/ 88 h 100"/>
                  <a:gd name="T58" fmla="*/ 0 w 146"/>
                  <a:gd name="T59" fmla="*/ 92 h 100"/>
                  <a:gd name="T60" fmla="*/ 4 w 146"/>
                  <a:gd name="T61" fmla="*/ 96 h 100"/>
                  <a:gd name="T62" fmla="*/ 8 w 146"/>
                  <a:gd name="T63" fmla="*/ 100 h 100"/>
                  <a:gd name="T64" fmla="*/ 12 w 146"/>
                  <a:gd name="T65" fmla="*/ 100 h 100"/>
                  <a:gd name="T66" fmla="*/ 72 w 146"/>
                  <a:gd name="T67" fmla="*/ 100 h 100"/>
                  <a:gd name="T68" fmla="*/ 74 w 146"/>
                  <a:gd name="T69" fmla="*/ 100 h 100"/>
                  <a:gd name="T70" fmla="*/ 132 w 146"/>
                  <a:gd name="T71" fmla="*/ 100 h 100"/>
                  <a:gd name="T72" fmla="*/ 132 w 146"/>
                  <a:gd name="T73" fmla="*/ 100 h 100"/>
                  <a:gd name="T74" fmla="*/ 138 w 146"/>
                  <a:gd name="T75" fmla="*/ 100 h 100"/>
                  <a:gd name="T76" fmla="*/ 142 w 146"/>
                  <a:gd name="T77" fmla="*/ 96 h 100"/>
                  <a:gd name="T78" fmla="*/ 144 w 146"/>
                  <a:gd name="T79" fmla="*/ 92 h 100"/>
                  <a:gd name="T80" fmla="*/ 146 w 146"/>
                  <a:gd name="T81" fmla="*/ 88 h 100"/>
                  <a:gd name="T82" fmla="*/ 142 w 146"/>
                  <a:gd name="T83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6" h="100">
                    <a:moveTo>
                      <a:pt x="142" y="48"/>
                    </a:moveTo>
                    <a:lnTo>
                      <a:pt x="142" y="48"/>
                    </a:lnTo>
                    <a:lnTo>
                      <a:pt x="140" y="38"/>
                    </a:lnTo>
                    <a:lnTo>
                      <a:pt x="134" y="28"/>
                    </a:lnTo>
                    <a:lnTo>
                      <a:pt x="134" y="28"/>
                    </a:lnTo>
                    <a:lnTo>
                      <a:pt x="130" y="22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12" y="10"/>
                    </a:lnTo>
                    <a:lnTo>
                      <a:pt x="100" y="4"/>
                    </a:lnTo>
                    <a:lnTo>
                      <a:pt x="86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0" y="2"/>
                    </a:lnTo>
                    <a:lnTo>
                      <a:pt x="46" y="4"/>
                    </a:lnTo>
                    <a:lnTo>
                      <a:pt x="34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38"/>
                    </a:lnTo>
                    <a:lnTo>
                      <a:pt x="4" y="4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72" y="100"/>
                    </a:lnTo>
                    <a:lnTo>
                      <a:pt x="74" y="100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38" y="100"/>
                    </a:lnTo>
                    <a:lnTo>
                      <a:pt x="142" y="96"/>
                    </a:lnTo>
                    <a:lnTo>
                      <a:pt x="144" y="92"/>
                    </a:lnTo>
                    <a:lnTo>
                      <a:pt x="146" y="88"/>
                    </a:lnTo>
                    <a:lnTo>
                      <a:pt x="142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29" name="Freeform 794"/>
              <p:cNvSpPr/>
              <p:nvPr/>
            </p:nvSpPr>
            <p:spPr>
              <a:xfrm>
                <a:off x="4900612" y="1504950"/>
                <a:ext cx="168275" cy="130175"/>
              </a:xfrm>
              <a:custGeom>
                <a:avLst/>
                <a:gdLst>
                  <a:gd name="T0" fmla="*/ 104 w 106"/>
                  <a:gd name="T1" fmla="*/ 36 h 82"/>
                  <a:gd name="T2" fmla="*/ 104 w 106"/>
                  <a:gd name="T3" fmla="*/ 36 h 82"/>
                  <a:gd name="T4" fmla="*/ 102 w 106"/>
                  <a:gd name="T5" fmla="*/ 30 h 82"/>
                  <a:gd name="T6" fmla="*/ 98 w 106"/>
                  <a:gd name="T7" fmla="*/ 22 h 82"/>
                  <a:gd name="T8" fmla="*/ 98 w 106"/>
                  <a:gd name="T9" fmla="*/ 22 h 82"/>
                  <a:gd name="T10" fmla="*/ 88 w 106"/>
                  <a:gd name="T11" fmla="*/ 12 h 82"/>
                  <a:gd name="T12" fmla="*/ 88 w 106"/>
                  <a:gd name="T13" fmla="*/ 12 h 82"/>
                  <a:gd name="T14" fmla="*/ 74 w 106"/>
                  <a:gd name="T15" fmla="*/ 4 h 82"/>
                  <a:gd name="T16" fmla="*/ 58 w 106"/>
                  <a:gd name="T17" fmla="*/ 0 h 82"/>
                  <a:gd name="T18" fmla="*/ 58 w 106"/>
                  <a:gd name="T19" fmla="*/ 0 h 82"/>
                  <a:gd name="T20" fmla="*/ 48 w 106"/>
                  <a:gd name="T21" fmla="*/ 0 h 82"/>
                  <a:gd name="T22" fmla="*/ 48 w 106"/>
                  <a:gd name="T23" fmla="*/ 0 h 82"/>
                  <a:gd name="T24" fmla="*/ 38 w 106"/>
                  <a:gd name="T25" fmla="*/ 0 h 82"/>
                  <a:gd name="T26" fmla="*/ 38 w 106"/>
                  <a:gd name="T27" fmla="*/ 0 h 82"/>
                  <a:gd name="T28" fmla="*/ 22 w 106"/>
                  <a:gd name="T29" fmla="*/ 4 h 82"/>
                  <a:gd name="T30" fmla="*/ 8 w 106"/>
                  <a:gd name="T31" fmla="*/ 12 h 82"/>
                  <a:gd name="T32" fmla="*/ 8 w 106"/>
                  <a:gd name="T33" fmla="*/ 12 h 82"/>
                  <a:gd name="T34" fmla="*/ 0 w 106"/>
                  <a:gd name="T35" fmla="*/ 18 h 82"/>
                  <a:gd name="T36" fmla="*/ 2 w 106"/>
                  <a:gd name="T37" fmla="*/ 20 h 82"/>
                  <a:gd name="T38" fmla="*/ 2 w 106"/>
                  <a:gd name="T39" fmla="*/ 20 h 82"/>
                  <a:gd name="T40" fmla="*/ 6 w 106"/>
                  <a:gd name="T41" fmla="*/ 24 h 82"/>
                  <a:gd name="T42" fmla="*/ 6 w 106"/>
                  <a:gd name="T43" fmla="*/ 24 h 82"/>
                  <a:gd name="T44" fmla="*/ 12 w 106"/>
                  <a:gd name="T45" fmla="*/ 18 h 82"/>
                  <a:gd name="T46" fmla="*/ 12 w 106"/>
                  <a:gd name="T47" fmla="*/ 18 h 82"/>
                  <a:gd name="T48" fmla="*/ 20 w 106"/>
                  <a:gd name="T49" fmla="*/ 12 h 82"/>
                  <a:gd name="T50" fmla="*/ 28 w 106"/>
                  <a:gd name="T51" fmla="*/ 10 h 82"/>
                  <a:gd name="T52" fmla="*/ 38 w 106"/>
                  <a:gd name="T53" fmla="*/ 6 h 82"/>
                  <a:gd name="T54" fmla="*/ 48 w 106"/>
                  <a:gd name="T55" fmla="*/ 6 h 82"/>
                  <a:gd name="T56" fmla="*/ 48 w 106"/>
                  <a:gd name="T57" fmla="*/ 6 h 82"/>
                  <a:gd name="T58" fmla="*/ 58 w 106"/>
                  <a:gd name="T59" fmla="*/ 6 h 82"/>
                  <a:gd name="T60" fmla="*/ 68 w 106"/>
                  <a:gd name="T61" fmla="*/ 10 h 82"/>
                  <a:gd name="T62" fmla="*/ 76 w 106"/>
                  <a:gd name="T63" fmla="*/ 12 h 82"/>
                  <a:gd name="T64" fmla="*/ 84 w 106"/>
                  <a:gd name="T65" fmla="*/ 18 h 82"/>
                  <a:gd name="T66" fmla="*/ 84 w 106"/>
                  <a:gd name="T67" fmla="*/ 18 h 82"/>
                  <a:gd name="T68" fmla="*/ 90 w 106"/>
                  <a:gd name="T69" fmla="*/ 26 h 82"/>
                  <a:gd name="T70" fmla="*/ 90 w 106"/>
                  <a:gd name="T71" fmla="*/ 26 h 82"/>
                  <a:gd name="T72" fmla="*/ 94 w 106"/>
                  <a:gd name="T73" fmla="*/ 32 h 82"/>
                  <a:gd name="T74" fmla="*/ 96 w 106"/>
                  <a:gd name="T75" fmla="*/ 38 h 82"/>
                  <a:gd name="T76" fmla="*/ 98 w 106"/>
                  <a:gd name="T77" fmla="*/ 68 h 82"/>
                  <a:gd name="T78" fmla="*/ 98 w 106"/>
                  <a:gd name="T79" fmla="*/ 68 h 82"/>
                  <a:gd name="T80" fmla="*/ 96 w 106"/>
                  <a:gd name="T81" fmla="*/ 72 h 82"/>
                  <a:gd name="T82" fmla="*/ 92 w 106"/>
                  <a:gd name="T83" fmla="*/ 74 h 82"/>
                  <a:gd name="T84" fmla="*/ 26 w 106"/>
                  <a:gd name="T85" fmla="*/ 74 h 82"/>
                  <a:gd name="T86" fmla="*/ 26 w 106"/>
                  <a:gd name="T87" fmla="*/ 82 h 82"/>
                  <a:gd name="T88" fmla="*/ 92 w 106"/>
                  <a:gd name="T89" fmla="*/ 82 h 82"/>
                  <a:gd name="T90" fmla="*/ 92 w 106"/>
                  <a:gd name="T91" fmla="*/ 82 h 82"/>
                  <a:gd name="T92" fmla="*/ 98 w 106"/>
                  <a:gd name="T93" fmla="*/ 80 h 82"/>
                  <a:gd name="T94" fmla="*/ 102 w 106"/>
                  <a:gd name="T95" fmla="*/ 78 h 82"/>
                  <a:gd name="T96" fmla="*/ 106 w 106"/>
                  <a:gd name="T97" fmla="*/ 72 h 82"/>
                  <a:gd name="T98" fmla="*/ 106 w 106"/>
                  <a:gd name="T99" fmla="*/ 66 h 82"/>
                  <a:gd name="T100" fmla="*/ 104 w 106"/>
                  <a:gd name="T101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" h="82">
                    <a:moveTo>
                      <a:pt x="104" y="36"/>
                    </a:moveTo>
                    <a:lnTo>
                      <a:pt x="104" y="36"/>
                    </a:lnTo>
                    <a:lnTo>
                      <a:pt x="102" y="3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74" y="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2" y="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6" y="12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4" y="32"/>
                    </a:lnTo>
                    <a:lnTo>
                      <a:pt x="96" y="38"/>
                    </a:lnTo>
                    <a:lnTo>
                      <a:pt x="98" y="68"/>
                    </a:lnTo>
                    <a:lnTo>
                      <a:pt x="98" y="68"/>
                    </a:lnTo>
                    <a:lnTo>
                      <a:pt x="96" y="72"/>
                    </a:lnTo>
                    <a:lnTo>
                      <a:pt x="92" y="74"/>
                    </a:lnTo>
                    <a:lnTo>
                      <a:pt x="26" y="74"/>
                    </a:lnTo>
                    <a:lnTo>
                      <a:pt x="26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06" y="66"/>
                    </a:lnTo>
                    <a:lnTo>
                      <a:pt x="10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0" name="Freeform 795"/>
              <p:cNvSpPr>
                <a:spLocks noEditPoints="1"/>
              </p:cNvSpPr>
              <p:nvPr/>
            </p:nvSpPr>
            <p:spPr>
              <a:xfrm>
                <a:off x="4922837" y="1393825"/>
                <a:ext cx="107950" cy="111125"/>
              </a:xfrm>
              <a:custGeom>
                <a:avLst/>
                <a:gdLst>
                  <a:gd name="T0" fmla="*/ 34 w 68"/>
                  <a:gd name="T1" fmla="*/ 0 h 70"/>
                  <a:gd name="T2" fmla="*/ 34 w 68"/>
                  <a:gd name="T3" fmla="*/ 0 h 70"/>
                  <a:gd name="T4" fmla="*/ 26 w 68"/>
                  <a:gd name="T5" fmla="*/ 0 h 70"/>
                  <a:gd name="T6" fmla="*/ 20 w 68"/>
                  <a:gd name="T7" fmla="*/ 4 h 70"/>
                  <a:gd name="T8" fmla="*/ 14 w 68"/>
                  <a:gd name="T9" fmla="*/ 6 h 70"/>
                  <a:gd name="T10" fmla="*/ 10 w 68"/>
                  <a:gd name="T11" fmla="*/ 10 h 70"/>
                  <a:gd name="T12" fmla="*/ 6 w 68"/>
                  <a:gd name="T13" fmla="*/ 16 h 70"/>
                  <a:gd name="T14" fmla="*/ 2 w 68"/>
                  <a:gd name="T15" fmla="*/ 22 h 70"/>
                  <a:gd name="T16" fmla="*/ 0 w 68"/>
                  <a:gd name="T17" fmla="*/ 28 h 70"/>
                  <a:gd name="T18" fmla="*/ 0 w 68"/>
                  <a:gd name="T19" fmla="*/ 36 h 70"/>
                  <a:gd name="T20" fmla="*/ 0 w 68"/>
                  <a:gd name="T21" fmla="*/ 36 h 70"/>
                  <a:gd name="T22" fmla="*/ 2 w 68"/>
                  <a:gd name="T23" fmla="*/ 46 h 70"/>
                  <a:gd name="T24" fmla="*/ 6 w 68"/>
                  <a:gd name="T25" fmla="*/ 56 h 70"/>
                  <a:gd name="T26" fmla="*/ 14 w 68"/>
                  <a:gd name="T27" fmla="*/ 64 h 70"/>
                  <a:gd name="T28" fmla="*/ 24 w 68"/>
                  <a:gd name="T29" fmla="*/ 70 h 70"/>
                  <a:gd name="T30" fmla="*/ 24 w 68"/>
                  <a:gd name="T31" fmla="*/ 70 h 70"/>
                  <a:gd name="T32" fmla="*/ 34 w 68"/>
                  <a:gd name="T33" fmla="*/ 70 h 70"/>
                  <a:gd name="T34" fmla="*/ 34 w 68"/>
                  <a:gd name="T35" fmla="*/ 70 h 70"/>
                  <a:gd name="T36" fmla="*/ 44 w 68"/>
                  <a:gd name="T37" fmla="*/ 70 h 70"/>
                  <a:gd name="T38" fmla="*/ 44 w 68"/>
                  <a:gd name="T39" fmla="*/ 70 h 70"/>
                  <a:gd name="T40" fmla="*/ 54 w 68"/>
                  <a:gd name="T41" fmla="*/ 64 h 70"/>
                  <a:gd name="T42" fmla="*/ 62 w 68"/>
                  <a:gd name="T43" fmla="*/ 56 h 70"/>
                  <a:gd name="T44" fmla="*/ 66 w 68"/>
                  <a:gd name="T45" fmla="*/ 46 h 70"/>
                  <a:gd name="T46" fmla="*/ 68 w 68"/>
                  <a:gd name="T47" fmla="*/ 36 h 70"/>
                  <a:gd name="T48" fmla="*/ 68 w 68"/>
                  <a:gd name="T49" fmla="*/ 36 h 70"/>
                  <a:gd name="T50" fmla="*/ 68 w 68"/>
                  <a:gd name="T51" fmla="*/ 28 h 70"/>
                  <a:gd name="T52" fmla="*/ 66 w 68"/>
                  <a:gd name="T53" fmla="*/ 22 h 70"/>
                  <a:gd name="T54" fmla="*/ 62 w 68"/>
                  <a:gd name="T55" fmla="*/ 16 h 70"/>
                  <a:gd name="T56" fmla="*/ 58 w 68"/>
                  <a:gd name="T57" fmla="*/ 10 h 70"/>
                  <a:gd name="T58" fmla="*/ 54 w 68"/>
                  <a:gd name="T59" fmla="*/ 6 h 70"/>
                  <a:gd name="T60" fmla="*/ 48 w 68"/>
                  <a:gd name="T61" fmla="*/ 4 h 70"/>
                  <a:gd name="T62" fmla="*/ 40 w 68"/>
                  <a:gd name="T63" fmla="*/ 0 h 70"/>
                  <a:gd name="T64" fmla="*/ 34 w 68"/>
                  <a:gd name="T65" fmla="*/ 0 h 70"/>
                  <a:gd name="T66" fmla="*/ 34 w 68"/>
                  <a:gd name="T67" fmla="*/ 0 h 70"/>
                  <a:gd name="T68" fmla="*/ 34 w 68"/>
                  <a:gd name="T69" fmla="*/ 62 h 70"/>
                  <a:gd name="T70" fmla="*/ 34 w 68"/>
                  <a:gd name="T71" fmla="*/ 62 h 70"/>
                  <a:gd name="T72" fmla="*/ 24 w 68"/>
                  <a:gd name="T73" fmla="*/ 60 h 70"/>
                  <a:gd name="T74" fmla="*/ 14 w 68"/>
                  <a:gd name="T75" fmla="*/ 54 h 70"/>
                  <a:gd name="T76" fmla="*/ 10 w 68"/>
                  <a:gd name="T77" fmla="*/ 46 h 70"/>
                  <a:gd name="T78" fmla="*/ 8 w 68"/>
                  <a:gd name="T79" fmla="*/ 36 h 70"/>
                  <a:gd name="T80" fmla="*/ 8 w 68"/>
                  <a:gd name="T81" fmla="*/ 36 h 70"/>
                  <a:gd name="T82" fmla="*/ 10 w 68"/>
                  <a:gd name="T83" fmla="*/ 24 h 70"/>
                  <a:gd name="T84" fmla="*/ 14 w 68"/>
                  <a:gd name="T85" fmla="*/ 16 h 70"/>
                  <a:gd name="T86" fmla="*/ 24 w 68"/>
                  <a:gd name="T87" fmla="*/ 10 h 70"/>
                  <a:gd name="T88" fmla="*/ 34 w 68"/>
                  <a:gd name="T89" fmla="*/ 8 h 70"/>
                  <a:gd name="T90" fmla="*/ 34 w 68"/>
                  <a:gd name="T91" fmla="*/ 8 h 70"/>
                  <a:gd name="T92" fmla="*/ 44 w 68"/>
                  <a:gd name="T93" fmla="*/ 10 h 70"/>
                  <a:gd name="T94" fmla="*/ 52 w 68"/>
                  <a:gd name="T95" fmla="*/ 16 h 70"/>
                  <a:gd name="T96" fmla="*/ 58 w 68"/>
                  <a:gd name="T97" fmla="*/ 24 h 70"/>
                  <a:gd name="T98" fmla="*/ 60 w 68"/>
                  <a:gd name="T99" fmla="*/ 36 h 70"/>
                  <a:gd name="T100" fmla="*/ 60 w 68"/>
                  <a:gd name="T101" fmla="*/ 36 h 70"/>
                  <a:gd name="T102" fmla="*/ 58 w 68"/>
                  <a:gd name="T103" fmla="*/ 46 h 70"/>
                  <a:gd name="T104" fmla="*/ 52 w 68"/>
                  <a:gd name="T105" fmla="*/ 54 h 70"/>
                  <a:gd name="T106" fmla="*/ 44 w 68"/>
                  <a:gd name="T107" fmla="*/ 60 h 70"/>
                  <a:gd name="T108" fmla="*/ 34 w 68"/>
                  <a:gd name="T109" fmla="*/ 62 h 70"/>
                  <a:gd name="T110" fmla="*/ 34 w 68"/>
                  <a:gd name="T111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8" h="70">
                    <a:moveTo>
                      <a:pt x="34" y="0"/>
                    </a:moveTo>
                    <a:lnTo>
                      <a:pt x="34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14" y="64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4" y="64"/>
                    </a:lnTo>
                    <a:lnTo>
                      <a:pt x="62" y="56"/>
                    </a:lnTo>
                    <a:lnTo>
                      <a:pt x="66" y="4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2" y="16"/>
                    </a:lnTo>
                    <a:lnTo>
                      <a:pt x="58" y="10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34" y="62"/>
                    </a:moveTo>
                    <a:lnTo>
                      <a:pt x="34" y="62"/>
                    </a:lnTo>
                    <a:lnTo>
                      <a:pt x="24" y="60"/>
                    </a:lnTo>
                    <a:lnTo>
                      <a:pt x="14" y="54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24"/>
                    </a:lnTo>
                    <a:lnTo>
                      <a:pt x="14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4" y="10"/>
                    </a:lnTo>
                    <a:lnTo>
                      <a:pt x="52" y="16"/>
                    </a:lnTo>
                    <a:lnTo>
                      <a:pt x="58" y="24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46"/>
                    </a:lnTo>
                    <a:lnTo>
                      <a:pt x="52" y="54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1" name="Freeform 796"/>
              <p:cNvSpPr/>
              <p:nvPr/>
            </p:nvSpPr>
            <p:spPr>
              <a:xfrm>
                <a:off x="4564062" y="1504950"/>
                <a:ext cx="168275" cy="130175"/>
              </a:xfrm>
              <a:custGeom>
                <a:avLst/>
                <a:gdLst>
                  <a:gd name="T0" fmla="*/ 4 w 106"/>
                  <a:gd name="T1" fmla="*/ 36 h 82"/>
                  <a:gd name="T2" fmla="*/ 4 w 106"/>
                  <a:gd name="T3" fmla="*/ 36 h 82"/>
                  <a:gd name="T4" fmla="*/ 6 w 106"/>
                  <a:gd name="T5" fmla="*/ 28 h 82"/>
                  <a:gd name="T6" fmla="*/ 8 w 106"/>
                  <a:gd name="T7" fmla="*/ 22 h 82"/>
                  <a:gd name="T8" fmla="*/ 8 w 106"/>
                  <a:gd name="T9" fmla="*/ 22 h 82"/>
                  <a:gd name="T10" fmla="*/ 18 w 106"/>
                  <a:gd name="T11" fmla="*/ 12 h 82"/>
                  <a:gd name="T12" fmla="*/ 18 w 106"/>
                  <a:gd name="T13" fmla="*/ 12 h 82"/>
                  <a:gd name="T14" fmla="*/ 32 w 106"/>
                  <a:gd name="T15" fmla="*/ 4 h 82"/>
                  <a:gd name="T16" fmla="*/ 48 w 106"/>
                  <a:gd name="T17" fmla="*/ 0 h 82"/>
                  <a:gd name="T18" fmla="*/ 48 w 106"/>
                  <a:gd name="T19" fmla="*/ 0 h 82"/>
                  <a:gd name="T20" fmla="*/ 58 w 106"/>
                  <a:gd name="T21" fmla="*/ 0 h 82"/>
                  <a:gd name="T22" fmla="*/ 58 w 106"/>
                  <a:gd name="T23" fmla="*/ 0 h 82"/>
                  <a:gd name="T24" fmla="*/ 68 w 106"/>
                  <a:gd name="T25" fmla="*/ 0 h 82"/>
                  <a:gd name="T26" fmla="*/ 68 w 106"/>
                  <a:gd name="T27" fmla="*/ 0 h 82"/>
                  <a:gd name="T28" fmla="*/ 84 w 106"/>
                  <a:gd name="T29" fmla="*/ 4 h 82"/>
                  <a:gd name="T30" fmla="*/ 98 w 106"/>
                  <a:gd name="T31" fmla="*/ 12 h 82"/>
                  <a:gd name="T32" fmla="*/ 98 w 106"/>
                  <a:gd name="T33" fmla="*/ 12 h 82"/>
                  <a:gd name="T34" fmla="*/ 106 w 106"/>
                  <a:gd name="T35" fmla="*/ 18 h 82"/>
                  <a:gd name="T36" fmla="*/ 104 w 106"/>
                  <a:gd name="T37" fmla="*/ 20 h 82"/>
                  <a:gd name="T38" fmla="*/ 104 w 106"/>
                  <a:gd name="T39" fmla="*/ 20 h 82"/>
                  <a:gd name="T40" fmla="*/ 100 w 106"/>
                  <a:gd name="T41" fmla="*/ 24 h 82"/>
                  <a:gd name="T42" fmla="*/ 100 w 106"/>
                  <a:gd name="T43" fmla="*/ 24 h 82"/>
                  <a:gd name="T44" fmla="*/ 94 w 106"/>
                  <a:gd name="T45" fmla="*/ 18 h 82"/>
                  <a:gd name="T46" fmla="*/ 94 w 106"/>
                  <a:gd name="T47" fmla="*/ 18 h 82"/>
                  <a:gd name="T48" fmla="*/ 86 w 106"/>
                  <a:gd name="T49" fmla="*/ 12 h 82"/>
                  <a:gd name="T50" fmla="*/ 78 w 106"/>
                  <a:gd name="T51" fmla="*/ 10 h 82"/>
                  <a:gd name="T52" fmla="*/ 68 w 106"/>
                  <a:gd name="T53" fmla="*/ 6 h 82"/>
                  <a:gd name="T54" fmla="*/ 58 w 106"/>
                  <a:gd name="T55" fmla="*/ 6 h 82"/>
                  <a:gd name="T56" fmla="*/ 58 w 106"/>
                  <a:gd name="T57" fmla="*/ 6 h 82"/>
                  <a:gd name="T58" fmla="*/ 48 w 106"/>
                  <a:gd name="T59" fmla="*/ 6 h 82"/>
                  <a:gd name="T60" fmla="*/ 40 w 106"/>
                  <a:gd name="T61" fmla="*/ 10 h 82"/>
                  <a:gd name="T62" fmla="*/ 30 w 106"/>
                  <a:gd name="T63" fmla="*/ 12 h 82"/>
                  <a:gd name="T64" fmla="*/ 24 w 106"/>
                  <a:gd name="T65" fmla="*/ 18 h 82"/>
                  <a:gd name="T66" fmla="*/ 24 w 106"/>
                  <a:gd name="T67" fmla="*/ 18 h 82"/>
                  <a:gd name="T68" fmla="*/ 16 w 106"/>
                  <a:gd name="T69" fmla="*/ 26 h 82"/>
                  <a:gd name="T70" fmla="*/ 16 w 106"/>
                  <a:gd name="T71" fmla="*/ 26 h 82"/>
                  <a:gd name="T72" fmla="*/ 12 w 106"/>
                  <a:gd name="T73" fmla="*/ 32 h 82"/>
                  <a:gd name="T74" fmla="*/ 12 w 106"/>
                  <a:gd name="T75" fmla="*/ 38 h 82"/>
                  <a:gd name="T76" fmla="*/ 8 w 106"/>
                  <a:gd name="T77" fmla="*/ 68 h 82"/>
                  <a:gd name="T78" fmla="*/ 8 w 106"/>
                  <a:gd name="T79" fmla="*/ 68 h 82"/>
                  <a:gd name="T80" fmla="*/ 10 w 106"/>
                  <a:gd name="T81" fmla="*/ 72 h 82"/>
                  <a:gd name="T82" fmla="*/ 14 w 106"/>
                  <a:gd name="T83" fmla="*/ 74 h 82"/>
                  <a:gd name="T84" fmla="*/ 80 w 106"/>
                  <a:gd name="T85" fmla="*/ 74 h 82"/>
                  <a:gd name="T86" fmla="*/ 80 w 106"/>
                  <a:gd name="T87" fmla="*/ 82 h 82"/>
                  <a:gd name="T88" fmla="*/ 14 w 106"/>
                  <a:gd name="T89" fmla="*/ 82 h 82"/>
                  <a:gd name="T90" fmla="*/ 14 w 106"/>
                  <a:gd name="T91" fmla="*/ 82 h 82"/>
                  <a:gd name="T92" fmla="*/ 8 w 106"/>
                  <a:gd name="T93" fmla="*/ 80 h 82"/>
                  <a:gd name="T94" fmla="*/ 4 w 106"/>
                  <a:gd name="T95" fmla="*/ 78 h 82"/>
                  <a:gd name="T96" fmla="*/ 0 w 106"/>
                  <a:gd name="T97" fmla="*/ 72 h 82"/>
                  <a:gd name="T98" fmla="*/ 0 w 106"/>
                  <a:gd name="T99" fmla="*/ 66 h 82"/>
                  <a:gd name="T100" fmla="*/ 4 w 106"/>
                  <a:gd name="T101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" h="82">
                    <a:moveTo>
                      <a:pt x="4" y="36"/>
                    </a:moveTo>
                    <a:lnTo>
                      <a:pt x="4" y="36"/>
                    </a:lnTo>
                    <a:lnTo>
                      <a:pt x="6" y="2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32" y="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4" y="4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106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86" y="12"/>
                    </a:lnTo>
                    <a:lnTo>
                      <a:pt x="78" y="10"/>
                    </a:lnTo>
                    <a:lnTo>
                      <a:pt x="6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48" y="6"/>
                    </a:lnTo>
                    <a:lnTo>
                      <a:pt x="40" y="1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0" y="72"/>
                    </a:lnTo>
                    <a:lnTo>
                      <a:pt x="14" y="74"/>
                    </a:lnTo>
                    <a:lnTo>
                      <a:pt x="80" y="74"/>
                    </a:lnTo>
                    <a:lnTo>
                      <a:pt x="80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0"/>
                    </a:lnTo>
                    <a:lnTo>
                      <a:pt x="4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2" name="Freeform 797"/>
              <p:cNvSpPr>
                <a:spLocks noEditPoints="1"/>
              </p:cNvSpPr>
              <p:nvPr/>
            </p:nvSpPr>
            <p:spPr>
              <a:xfrm>
                <a:off x="4602162" y="1393825"/>
                <a:ext cx="111125" cy="111125"/>
              </a:xfrm>
              <a:custGeom>
                <a:avLst/>
                <a:gdLst>
                  <a:gd name="T0" fmla="*/ 0 w 70"/>
                  <a:gd name="T1" fmla="*/ 36 h 70"/>
                  <a:gd name="T2" fmla="*/ 0 w 70"/>
                  <a:gd name="T3" fmla="*/ 36 h 70"/>
                  <a:gd name="T4" fmla="*/ 2 w 70"/>
                  <a:gd name="T5" fmla="*/ 46 h 70"/>
                  <a:gd name="T6" fmla="*/ 6 w 70"/>
                  <a:gd name="T7" fmla="*/ 56 h 70"/>
                  <a:gd name="T8" fmla="*/ 14 w 70"/>
                  <a:gd name="T9" fmla="*/ 64 h 70"/>
                  <a:gd name="T10" fmla="*/ 24 w 70"/>
                  <a:gd name="T11" fmla="*/ 70 h 70"/>
                  <a:gd name="T12" fmla="*/ 24 w 70"/>
                  <a:gd name="T13" fmla="*/ 70 h 70"/>
                  <a:gd name="T14" fmla="*/ 34 w 70"/>
                  <a:gd name="T15" fmla="*/ 70 h 70"/>
                  <a:gd name="T16" fmla="*/ 34 w 70"/>
                  <a:gd name="T17" fmla="*/ 70 h 70"/>
                  <a:gd name="T18" fmla="*/ 44 w 70"/>
                  <a:gd name="T19" fmla="*/ 70 h 70"/>
                  <a:gd name="T20" fmla="*/ 44 w 70"/>
                  <a:gd name="T21" fmla="*/ 70 h 70"/>
                  <a:gd name="T22" fmla="*/ 54 w 70"/>
                  <a:gd name="T23" fmla="*/ 64 h 70"/>
                  <a:gd name="T24" fmla="*/ 62 w 70"/>
                  <a:gd name="T25" fmla="*/ 56 h 70"/>
                  <a:gd name="T26" fmla="*/ 68 w 70"/>
                  <a:gd name="T27" fmla="*/ 46 h 70"/>
                  <a:gd name="T28" fmla="*/ 70 w 70"/>
                  <a:gd name="T29" fmla="*/ 36 h 70"/>
                  <a:gd name="T30" fmla="*/ 70 w 70"/>
                  <a:gd name="T31" fmla="*/ 36 h 70"/>
                  <a:gd name="T32" fmla="*/ 68 w 70"/>
                  <a:gd name="T33" fmla="*/ 28 h 70"/>
                  <a:gd name="T34" fmla="*/ 66 w 70"/>
                  <a:gd name="T35" fmla="*/ 22 h 70"/>
                  <a:gd name="T36" fmla="*/ 64 w 70"/>
                  <a:gd name="T37" fmla="*/ 16 h 70"/>
                  <a:gd name="T38" fmla="*/ 58 w 70"/>
                  <a:gd name="T39" fmla="*/ 10 h 70"/>
                  <a:gd name="T40" fmla="*/ 54 w 70"/>
                  <a:gd name="T41" fmla="*/ 6 h 70"/>
                  <a:gd name="T42" fmla="*/ 48 w 70"/>
                  <a:gd name="T43" fmla="*/ 4 h 70"/>
                  <a:gd name="T44" fmla="*/ 42 w 70"/>
                  <a:gd name="T45" fmla="*/ 0 h 70"/>
                  <a:gd name="T46" fmla="*/ 34 w 70"/>
                  <a:gd name="T47" fmla="*/ 0 h 70"/>
                  <a:gd name="T48" fmla="*/ 34 w 70"/>
                  <a:gd name="T49" fmla="*/ 0 h 70"/>
                  <a:gd name="T50" fmla="*/ 28 w 70"/>
                  <a:gd name="T51" fmla="*/ 0 h 70"/>
                  <a:gd name="T52" fmla="*/ 22 w 70"/>
                  <a:gd name="T53" fmla="*/ 4 h 70"/>
                  <a:gd name="T54" fmla="*/ 16 w 70"/>
                  <a:gd name="T55" fmla="*/ 6 h 70"/>
                  <a:gd name="T56" fmla="*/ 10 w 70"/>
                  <a:gd name="T57" fmla="*/ 10 h 70"/>
                  <a:gd name="T58" fmla="*/ 6 w 70"/>
                  <a:gd name="T59" fmla="*/ 16 h 70"/>
                  <a:gd name="T60" fmla="*/ 2 w 70"/>
                  <a:gd name="T61" fmla="*/ 22 h 70"/>
                  <a:gd name="T62" fmla="*/ 0 w 70"/>
                  <a:gd name="T63" fmla="*/ 28 h 70"/>
                  <a:gd name="T64" fmla="*/ 0 w 70"/>
                  <a:gd name="T65" fmla="*/ 36 h 70"/>
                  <a:gd name="T66" fmla="*/ 0 w 70"/>
                  <a:gd name="T67" fmla="*/ 36 h 70"/>
                  <a:gd name="T68" fmla="*/ 8 w 70"/>
                  <a:gd name="T69" fmla="*/ 36 h 70"/>
                  <a:gd name="T70" fmla="*/ 8 w 70"/>
                  <a:gd name="T71" fmla="*/ 36 h 70"/>
                  <a:gd name="T72" fmla="*/ 10 w 70"/>
                  <a:gd name="T73" fmla="*/ 24 h 70"/>
                  <a:gd name="T74" fmla="*/ 16 w 70"/>
                  <a:gd name="T75" fmla="*/ 16 h 70"/>
                  <a:gd name="T76" fmla="*/ 24 w 70"/>
                  <a:gd name="T77" fmla="*/ 10 h 70"/>
                  <a:gd name="T78" fmla="*/ 34 w 70"/>
                  <a:gd name="T79" fmla="*/ 8 h 70"/>
                  <a:gd name="T80" fmla="*/ 34 w 70"/>
                  <a:gd name="T81" fmla="*/ 8 h 70"/>
                  <a:gd name="T82" fmla="*/ 44 w 70"/>
                  <a:gd name="T83" fmla="*/ 10 h 70"/>
                  <a:gd name="T84" fmla="*/ 54 w 70"/>
                  <a:gd name="T85" fmla="*/ 16 h 70"/>
                  <a:gd name="T86" fmla="*/ 60 w 70"/>
                  <a:gd name="T87" fmla="*/ 24 h 70"/>
                  <a:gd name="T88" fmla="*/ 62 w 70"/>
                  <a:gd name="T89" fmla="*/ 36 h 70"/>
                  <a:gd name="T90" fmla="*/ 62 w 70"/>
                  <a:gd name="T91" fmla="*/ 36 h 70"/>
                  <a:gd name="T92" fmla="*/ 60 w 70"/>
                  <a:gd name="T93" fmla="*/ 46 h 70"/>
                  <a:gd name="T94" fmla="*/ 54 w 70"/>
                  <a:gd name="T95" fmla="*/ 54 h 70"/>
                  <a:gd name="T96" fmla="*/ 44 w 70"/>
                  <a:gd name="T97" fmla="*/ 60 h 70"/>
                  <a:gd name="T98" fmla="*/ 34 w 70"/>
                  <a:gd name="T99" fmla="*/ 62 h 70"/>
                  <a:gd name="T100" fmla="*/ 34 w 70"/>
                  <a:gd name="T101" fmla="*/ 62 h 70"/>
                  <a:gd name="T102" fmla="*/ 24 w 70"/>
                  <a:gd name="T103" fmla="*/ 60 h 70"/>
                  <a:gd name="T104" fmla="*/ 16 w 70"/>
                  <a:gd name="T105" fmla="*/ 54 h 70"/>
                  <a:gd name="T106" fmla="*/ 10 w 70"/>
                  <a:gd name="T107" fmla="*/ 46 h 70"/>
                  <a:gd name="T108" fmla="*/ 8 w 70"/>
                  <a:gd name="T109" fmla="*/ 36 h 70"/>
                  <a:gd name="T110" fmla="*/ 8 w 70"/>
                  <a:gd name="T11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70">
                    <a:moveTo>
                      <a:pt x="0" y="36"/>
                    </a:moveTo>
                    <a:lnTo>
                      <a:pt x="0" y="36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14" y="64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4" y="64"/>
                    </a:lnTo>
                    <a:lnTo>
                      <a:pt x="62" y="56"/>
                    </a:lnTo>
                    <a:lnTo>
                      <a:pt x="68" y="4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4" y="16"/>
                    </a:lnTo>
                    <a:lnTo>
                      <a:pt x="58" y="10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  <a:moveTo>
                      <a:pt x="8" y="36"/>
                    </a:moveTo>
                    <a:lnTo>
                      <a:pt x="8" y="36"/>
                    </a:lnTo>
                    <a:lnTo>
                      <a:pt x="10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4" y="10"/>
                    </a:lnTo>
                    <a:lnTo>
                      <a:pt x="54" y="16"/>
                    </a:lnTo>
                    <a:lnTo>
                      <a:pt x="60" y="24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0" y="46"/>
                    </a:lnTo>
                    <a:lnTo>
                      <a:pt x="54" y="54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24" y="60"/>
                    </a:lnTo>
                    <a:lnTo>
                      <a:pt x="16" y="54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02054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4.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수강</a:t>
              </a:r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2FEF77B9-F256-444E-B725-E1989DD5BFA5}"/>
              </a:ext>
            </a:extLst>
          </p:cNvPr>
          <p:cNvSpPr/>
          <p:nvPr/>
        </p:nvSpPr>
        <p:spPr>
          <a:xfrm>
            <a:off x="3448535" y="2157135"/>
            <a:ext cx="431291" cy="207264"/>
          </a:xfrm>
          <a:custGeom>
            <a:avLst/>
            <a:gdLst>
              <a:gd name="connsiteX0" fmla="*/ 0 w 431291"/>
              <a:gd name="connsiteY0" fmla="*/ 207264 h 207264"/>
              <a:gd name="connsiteX1" fmla="*/ 431291 w 431291"/>
              <a:gd name="connsiteY1" fmla="*/ 207264 h 207264"/>
              <a:gd name="connsiteX2" fmla="*/ 431291 w 431291"/>
              <a:gd name="connsiteY2" fmla="*/ 0 h 207264"/>
              <a:gd name="connsiteX3" fmla="*/ 0 w 431291"/>
              <a:gd name="connsiteY3" fmla="*/ 0 h 207264"/>
              <a:gd name="connsiteX4" fmla="*/ 0 w 431291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1291" h="207264">
                <a:moveTo>
                  <a:pt x="0" y="207264"/>
                </a:moveTo>
                <a:lnTo>
                  <a:pt x="431291" y="207264"/>
                </a:lnTo>
                <a:lnTo>
                  <a:pt x="431291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E8C7B91-A3A2-4CCE-99B2-70A167419429}"/>
              </a:ext>
            </a:extLst>
          </p:cNvPr>
          <p:cNvSpPr/>
          <p:nvPr/>
        </p:nvSpPr>
        <p:spPr>
          <a:xfrm>
            <a:off x="3442185" y="2150785"/>
            <a:ext cx="443991" cy="219964"/>
          </a:xfrm>
          <a:custGeom>
            <a:avLst/>
            <a:gdLst>
              <a:gd name="connsiteX0" fmla="*/ 6350 w 443991"/>
              <a:gd name="connsiteY0" fmla="*/ 213614 h 219964"/>
              <a:gd name="connsiteX1" fmla="*/ 437641 w 443991"/>
              <a:gd name="connsiteY1" fmla="*/ 213614 h 219964"/>
              <a:gd name="connsiteX2" fmla="*/ 437641 w 443991"/>
              <a:gd name="connsiteY2" fmla="*/ 6350 h 219964"/>
              <a:gd name="connsiteX3" fmla="*/ 6350 w 443991"/>
              <a:gd name="connsiteY3" fmla="*/ 6350 h 219964"/>
              <a:gd name="connsiteX4" fmla="*/ 6350 w 443991"/>
              <a:gd name="connsiteY4" fmla="*/ 213614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991" h="219964">
                <a:moveTo>
                  <a:pt x="6350" y="213614"/>
                </a:moveTo>
                <a:lnTo>
                  <a:pt x="437641" y="213614"/>
                </a:lnTo>
                <a:lnTo>
                  <a:pt x="437641" y="6350"/>
                </a:lnTo>
                <a:lnTo>
                  <a:pt x="6350" y="6350"/>
                </a:lnTo>
                <a:lnTo>
                  <a:pt x="6350" y="2136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78529C59-7A73-4C0B-98D4-74D244D2274E}"/>
              </a:ext>
            </a:extLst>
          </p:cNvPr>
          <p:cNvSpPr/>
          <p:nvPr/>
        </p:nvSpPr>
        <p:spPr>
          <a:xfrm>
            <a:off x="3343379" y="5639983"/>
            <a:ext cx="2854452" cy="783336"/>
          </a:xfrm>
          <a:custGeom>
            <a:avLst/>
            <a:gdLst>
              <a:gd name="connsiteX0" fmla="*/ 12953 w 2854452"/>
              <a:gd name="connsiteY0" fmla="*/ 770382 h 783336"/>
              <a:gd name="connsiteX1" fmla="*/ 2841498 w 2854452"/>
              <a:gd name="connsiteY1" fmla="*/ 770382 h 783336"/>
              <a:gd name="connsiteX2" fmla="*/ 2841498 w 2854452"/>
              <a:gd name="connsiteY2" fmla="*/ 12953 h 783336"/>
              <a:gd name="connsiteX3" fmla="*/ 12953 w 2854452"/>
              <a:gd name="connsiteY3" fmla="*/ 12953 h 783336"/>
              <a:gd name="connsiteX4" fmla="*/ 12953 w 2854452"/>
              <a:gd name="connsiteY4" fmla="*/ 770382 h 783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54452" h="783336">
                <a:moveTo>
                  <a:pt x="12953" y="770382"/>
                </a:moveTo>
                <a:lnTo>
                  <a:pt x="2841498" y="770382"/>
                </a:lnTo>
                <a:lnTo>
                  <a:pt x="2841498" y="12953"/>
                </a:lnTo>
                <a:lnTo>
                  <a:pt x="12953" y="12953"/>
                </a:lnTo>
                <a:lnTo>
                  <a:pt x="12953" y="7703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9D15257-7B61-4D9A-9246-E49131B075F4}"/>
              </a:ext>
            </a:extLst>
          </p:cNvPr>
          <p:cNvSpPr txBox="1"/>
          <p:nvPr/>
        </p:nvSpPr>
        <p:spPr>
          <a:xfrm>
            <a:off x="3878811" y="5599851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FFFFFF"/>
                </a:solidFill>
                <a:latin typeface="휴먼모음T" pitchFamily="18" charset="0"/>
                <a:cs typeface="휴먼모음T" pitchFamily="18" charset="0"/>
              </a:rPr>
              <a:t>바로가기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C963671-910E-4030-9C37-D882386FB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8" b="13334"/>
          <a:stretch/>
        </p:blipFill>
        <p:spPr>
          <a:xfrm>
            <a:off x="2648707" y="1928321"/>
            <a:ext cx="3857625" cy="418578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29DB836-5D7D-4F78-984B-F92615B92B27}"/>
              </a:ext>
            </a:extLst>
          </p:cNvPr>
          <p:cNvSpPr/>
          <p:nvPr/>
        </p:nvSpPr>
        <p:spPr>
          <a:xfrm>
            <a:off x="2646288" y="5324550"/>
            <a:ext cx="3857625" cy="8240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F9ACEC6-678E-4EAE-AFE7-999B7E4FCC58}"/>
              </a:ext>
            </a:extLst>
          </p:cNvPr>
          <p:cNvCxnSpPr>
            <a:cxnSpLocks/>
          </p:cNvCxnSpPr>
          <p:nvPr/>
        </p:nvCxnSpPr>
        <p:spPr>
          <a:xfrm flipH="1">
            <a:off x="6575905" y="5788397"/>
            <a:ext cx="72935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1DB4A3-6E7B-4E67-9CBB-7A0D06212935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서울시교통연수원 홈페이지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접속 후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온라인 보수교육 바로가기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선택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(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예약한 사이트와 동일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)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10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4.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수강</a:t>
              </a: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E9F7E2B2-81BB-44FC-8CE0-C96EA3EFE5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10944" y="1938130"/>
            <a:ext cx="2922108" cy="41943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DB47FB-FD37-4055-B1B3-44B527D93235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주민등록번호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6D6B6D1-731C-46B5-9768-48998406B04F}"/>
              </a:ext>
            </a:extLst>
          </p:cNvPr>
          <p:cNvCxnSpPr>
            <a:cxnSpLocks/>
          </p:cNvCxnSpPr>
          <p:nvPr/>
        </p:nvCxnSpPr>
        <p:spPr>
          <a:xfrm flipH="1">
            <a:off x="6108766" y="2836475"/>
            <a:ext cx="72935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1AA1F24D-EF9B-4E62-BF46-3908EBFD9641}"/>
              </a:ext>
            </a:extLst>
          </p:cNvPr>
          <p:cNvCxnSpPr>
            <a:cxnSpLocks/>
          </p:cNvCxnSpPr>
          <p:nvPr/>
        </p:nvCxnSpPr>
        <p:spPr>
          <a:xfrm flipH="1">
            <a:off x="6108766" y="3644858"/>
            <a:ext cx="72935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17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4.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수강</a:t>
              </a:r>
            </a:p>
          </p:txBody>
        </p:sp>
      </p:grpSp>
      <p:sp>
        <p:nvSpPr>
          <p:cNvPr id="17" name="아래쪽 화살표 27">
            <a:extLst>
              <a:ext uri="{FF2B5EF4-FFF2-40B4-BE49-F238E27FC236}">
                <a16:creationId xmlns:a16="http://schemas.microsoft.com/office/drawing/2014/main" id="{0DFC3FD2-DE11-467E-8356-FFF39DB970E6}"/>
              </a:ext>
            </a:extLst>
          </p:cNvPr>
          <p:cNvSpPr/>
          <p:nvPr/>
        </p:nvSpPr>
        <p:spPr>
          <a:xfrm rot="16200000">
            <a:off x="4387905" y="3786780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6913A84-1F15-4EF4-BA87-A9D55A42B293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" b="20906"/>
          <a:stretch/>
        </p:blipFill>
        <p:spPr>
          <a:xfrm>
            <a:off x="755193" y="1896780"/>
            <a:ext cx="3240000" cy="41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5B239DF-1EBA-4832-918F-C3FB126F6B2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b="19977"/>
          <a:stretch/>
        </p:blipFill>
        <p:spPr>
          <a:xfrm>
            <a:off x="5222326" y="1896780"/>
            <a:ext cx="3240000" cy="41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E9BE1-7012-436D-B990-233194FAEEDA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 이용 약관 동의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전문보기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글자 왼쪽 체크박스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 후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닫기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4FCD434-B83F-4104-B7CD-51EA5941E6CF}"/>
              </a:ext>
            </a:extLst>
          </p:cNvPr>
          <p:cNvSpPr/>
          <p:nvPr/>
        </p:nvSpPr>
        <p:spPr>
          <a:xfrm>
            <a:off x="755194" y="4146780"/>
            <a:ext cx="1590442" cy="3457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3B07ED1-6776-40E3-A67A-EFB2AE4C8CB2}"/>
              </a:ext>
            </a:extLst>
          </p:cNvPr>
          <p:cNvSpPr/>
          <p:nvPr/>
        </p:nvSpPr>
        <p:spPr>
          <a:xfrm>
            <a:off x="5439837" y="3906078"/>
            <a:ext cx="2750005" cy="4025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BECECE2-8B9E-4A3F-A923-1611E9FF6EB3}"/>
              </a:ext>
            </a:extLst>
          </p:cNvPr>
          <p:cNvCxnSpPr>
            <a:cxnSpLocks/>
          </p:cNvCxnSpPr>
          <p:nvPr/>
        </p:nvCxnSpPr>
        <p:spPr>
          <a:xfrm>
            <a:off x="909358" y="3299791"/>
            <a:ext cx="0" cy="7653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A21088F-E46D-4A2D-881B-5978B2297D57}"/>
              </a:ext>
            </a:extLst>
          </p:cNvPr>
          <p:cNvCxnSpPr>
            <a:cxnSpLocks/>
          </p:cNvCxnSpPr>
          <p:nvPr/>
        </p:nvCxnSpPr>
        <p:spPr>
          <a:xfrm flipV="1">
            <a:off x="6867451" y="4395247"/>
            <a:ext cx="0" cy="7035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5970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텍스트이(가) 표시된 사진&#10;&#10;자동 생성된 설명">
            <a:extLst>
              <a:ext uri="{FF2B5EF4-FFF2-40B4-BE49-F238E27FC236}">
                <a16:creationId xmlns:a16="http://schemas.microsoft.com/office/drawing/2014/main" id="{CF45A1D7-C2B7-48A9-ACD8-8F875FB24A2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 b="20870"/>
          <a:stretch/>
        </p:blipFill>
        <p:spPr>
          <a:xfrm>
            <a:off x="5194839" y="1896780"/>
            <a:ext cx="3240000" cy="4140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9E7B103-0046-4C8E-9FBA-05CA38D35DEB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" b="21021"/>
          <a:stretch/>
        </p:blipFill>
        <p:spPr>
          <a:xfrm>
            <a:off x="755194" y="1896780"/>
            <a:ext cx="3240000" cy="41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4.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수강</a:t>
              </a:r>
            </a:p>
          </p:txBody>
        </p:sp>
      </p:grpSp>
      <p:sp>
        <p:nvSpPr>
          <p:cNvPr id="17" name="아래쪽 화살표 27">
            <a:extLst>
              <a:ext uri="{FF2B5EF4-FFF2-40B4-BE49-F238E27FC236}">
                <a16:creationId xmlns:a16="http://schemas.microsoft.com/office/drawing/2014/main" id="{0DFC3FD2-DE11-467E-8356-FFF39DB970E6}"/>
              </a:ext>
            </a:extLst>
          </p:cNvPr>
          <p:cNvSpPr/>
          <p:nvPr/>
        </p:nvSpPr>
        <p:spPr>
          <a:xfrm rot="16200000">
            <a:off x="4387905" y="3786780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E9BE1-7012-436D-B990-233194FAEEDA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개인정보처리 방침 동의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전문보기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글자 왼쪽 체크박스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선택 후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닫기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4FCD434-B83F-4104-B7CD-51EA5941E6CF}"/>
              </a:ext>
            </a:extLst>
          </p:cNvPr>
          <p:cNvSpPr/>
          <p:nvPr/>
        </p:nvSpPr>
        <p:spPr>
          <a:xfrm>
            <a:off x="755194" y="4454895"/>
            <a:ext cx="1590442" cy="3457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3B07ED1-6776-40E3-A67A-EFB2AE4C8CB2}"/>
              </a:ext>
            </a:extLst>
          </p:cNvPr>
          <p:cNvSpPr/>
          <p:nvPr/>
        </p:nvSpPr>
        <p:spPr>
          <a:xfrm>
            <a:off x="5439837" y="3906078"/>
            <a:ext cx="2750005" cy="4025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BECECE2-8B9E-4A3F-A923-1611E9FF6EB3}"/>
              </a:ext>
            </a:extLst>
          </p:cNvPr>
          <p:cNvCxnSpPr>
            <a:cxnSpLocks/>
          </p:cNvCxnSpPr>
          <p:nvPr/>
        </p:nvCxnSpPr>
        <p:spPr>
          <a:xfrm flipV="1">
            <a:off x="909359" y="4850295"/>
            <a:ext cx="0" cy="6659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A21088F-E46D-4A2D-881B-5978B2297D57}"/>
              </a:ext>
            </a:extLst>
          </p:cNvPr>
          <p:cNvCxnSpPr>
            <a:cxnSpLocks/>
          </p:cNvCxnSpPr>
          <p:nvPr/>
        </p:nvCxnSpPr>
        <p:spPr>
          <a:xfrm flipV="1">
            <a:off x="6867451" y="4395247"/>
            <a:ext cx="0" cy="7035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1929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4.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수강</a:t>
              </a:r>
            </a:p>
          </p:txBody>
        </p:sp>
      </p:grpSp>
      <p:sp>
        <p:nvSpPr>
          <p:cNvPr id="17" name="아래쪽 화살표 27">
            <a:extLst>
              <a:ext uri="{FF2B5EF4-FFF2-40B4-BE49-F238E27FC236}">
                <a16:creationId xmlns:a16="http://schemas.microsoft.com/office/drawing/2014/main" id="{0DFC3FD2-DE11-467E-8356-FFF39DB970E6}"/>
              </a:ext>
            </a:extLst>
          </p:cNvPr>
          <p:cNvSpPr/>
          <p:nvPr/>
        </p:nvSpPr>
        <p:spPr>
          <a:xfrm rot="16200000">
            <a:off x="3594120" y="3467137"/>
            <a:ext cx="175556" cy="19436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B50AB04-C742-4997-94F2-1B50BD1DC3A4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" b="21021"/>
          <a:stretch/>
        </p:blipFill>
        <p:spPr>
          <a:xfrm>
            <a:off x="428084" y="1951489"/>
            <a:ext cx="3616444" cy="41610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B31990-D90C-4D31-AAED-7141D9DEBC18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실명인증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 후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OK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en-US" altLang="ko-KR" sz="1600" b="1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5CD73A3-8F22-4F8D-8811-5CEDCE07D7CB}"/>
              </a:ext>
            </a:extLst>
          </p:cNvPr>
          <p:cNvSpPr/>
          <p:nvPr/>
        </p:nvSpPr>
        <p:spPr>
          <a:xfrm>
            <a:off x="428084" y="4840358"/>
            <a:ext cx="3626208" cy="50905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아래쪽 화살표 27">
            <a:extLst>
              <a:ext uri="{FF2B5EF4-FFF2-40B4-BE49-F238E27FC236}">
                <a16:creationId xmlns:a16="http://schemas.microsoft.com/office/drawing/2014/main" id="{E40361F5-CFA3-45FD-BBBE-F8029F95555F}"/>
              </a:ext>
            </a:extLst>
          </p:cNvPr>
          <p:cNvSpPr/>
          <p:nvPr/>
        </p:nvSpPr>
        <p:spPr>
          <a:xfrm rot="16200000">
            <a:off x="4387905" y="3786780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F7B9A2FF-A83A-4CF6-B654-28C58B2C5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33878" r="6251" b="29805"/>
          <a:stretch/>
        </p:blipFill>
        <p:spPr>
          <a:xfrm>
            <a:off x="4969565" y="2375452"/>
            <a:ext cx="3925957" cy="33460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085EBC60-55A1-4F86-BB29-AC3490886023}"/>
              </a:ext>
            </a:extLst>
          </p:cNvPr>
          <p:cNvCxnSpPr>
            <a:cxnSpLocks/>
          </p:cNvCxnSpPr>
          <p:nvPr/>
        </p:nvCxnSpPr>
        <p:spPr>
          <a:xfrm>
            <a:off x="2261080" y="3975652"/>
            <a:ext cx="0" cy="7653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B8E9EFE-4B57-4120-8F3A-E9DE9DB5C165}"/>
              </a:ext>
            </a:extLst>
          </p:cNvPr>
          <p:cNvCxnSpPr>
            <a:cxnSpLocks/>
          </p:cNvCxnSpPr>
          <p:nvPr/>
        </p:nvCxnSpPr>
        <p:spPr>
          <a:xfrm>
            <a:off x="8227871" y="3561492"/>
            <a:ext cx="0" cy="7653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9B38A775-EA8C-41C1-9918-B79C89DD3476}"/>
              </a:ext>
            </a:extLst>
          </p:cNvPr>
          <p:cNvSpPr/>
          <p:nvPr/>
        </p:nvSpPr>
        <p:spPr>
          <a:xfrm>
            <a:off x="7799436" y="4422912"/>
            <a:ext cx="896587" cy="49635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257413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4.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수강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AA39C70-3E19-4B9E-B740-146383C72231}"/>
              </a:ext>
            </a:extLst>
          </p:cNvPr>
          <p:cNvSpPr txBox="1"/>
          <p:nvPr/>
        </p:nvSpPr>
        <p:spPr>
          <a:xfrm>
            <a:off x="173158" y="1880955"/>
            <a:ext cx="4879541" cy="764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- </a:t>
            </a:r>
            <a:r>
              <a:rPr lang="ko-KR" altLang="en-US" sz="1662" dirty="0">
                <a:solidFill>
                  <a:srgbClr val="0000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해당되는 교육 과정 </a:t>
            </a: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선택</a:t>
            </a:r>
            <a:endParaRPr lang="en-US" altLang="ko-KR" sz="1662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zh-CN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- </a:t>
            </a:r>
            <a:r>
              <a:rPr lang="ko-KR" altLang="en-US" sz="1662" dirty="0">
                <a:solidFill>
                  <a:srgbClr val="0000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온라인교육시작</a:t>
            </a: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</a:t>
            </a: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선택 후 주의사항 아래 </a:t>
            </a:r>
            <a:r>
              <a:rPr lang="ko-KR" altLang="en-US" sz="1662" dirty="0">
                <a:solidFill>
                  <a:srgbClr val="0000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동의</a:t>
            </a: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</a:t>
            </a: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선택</a:t>
            </a:r>
            <a:endParaRPr lang="en-US" altLang="zh-CN" sz="1662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B50E9A6-A4CB-4BEB-8AA4-F9B89BD1A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970"/>
          <a:stretch/>
        </p:blipFill>
        <p:spPr>
          <a:xfrm>
            <a:off x="173158" y="2938723"/>
            <a:ext cx="2523864" cy="29084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F5FDA54-3A42-4FAE-B2D0-02508062F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307"/>
          <a:stretch/>
        </p:blipFill>
        <p:spPr>
          <a:xfrm>
            <a:off x="3309434" y="2935612"/>
            <a:ext cx="2525720" cy="362457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E75ACD7-9D27-4D02-B504-347EC6394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566"/>
          <a:stretch/>
        </p:blipFill>
        <p:spPr>
          <a:xfrm>
            <a:off x="6520727" y="2935612"/>
            <a:ext cx="2523863" cy="234298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4" name="아래쪽 화살표 27">
            <a:extLst>
              <a:ext uri="{FF2B5EF4-FFF2-40B4-BE49-F238E27FC236}">
                <a16:creationId xmlns:a16="http://schemas.microsoft.com/office/drawing/2014/main" id="{5EB11F5C-4BF9-4479-8162-522BF17013A0}"/>
              </a:ext>
            </a:extLst>
          </p:cNvPr>
          <p:cNvSpPr/>
          <p:nvPr/>
        </p:nvSpPr>
        <p:spPr>
          <a:xfrm rot="16200000">
            <a:off x="2819295" y="4212925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아래쪽 화살표 27">
            <a:extLst>
              <a:ext uri="{FF2B5EF4-FFF2-40B4-BE49-F238E27FC236}">
                <a16:creationId xmlns:a16="http://schemas.microsoft.com/office/drawing/2014/main" id="{989D9997-9709-471C-803A-868E30B7B3BD}"/>
              </a:ext>
            </a:extLst>
          </p:cNvPr>
          <p:cNvSpPr/>
          <p:nvPr/>
        </p:nvSpPr>
        <p:spPr>
          <a:xfrm rot="16200000">
            <a:off x="6029314" y="4212925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205079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4.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수강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BA488AE-815D-4C48-AC9B-65BEBA60E012}"/>
              </a:ext>
            </a:extLst>
          </p:cNvPr>
          <p:cNvSpPr txBox="1"/>
          <p:nvPr/>
        </p:nvSpPr>
        <p:spPr>
          <a:xfrm>
            <a:off x="202891" y="1882592"/>
            <a:ext cx="8532096" cy="76412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  <a:tabLst/>
            </a:pP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사용자의 현재 위치를 사용 </a:t>
            </a:r>
            <a:r>
              <a:rPr lang="ko-KR" altLang="en-US" sz="1662" dirty="0">
                <a:solidFill>
                  <a:srgbClr val="0000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허용</a:t>
            </a: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</a:t>
            </a: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선택</a:t>
            </a:r>
            <a:endParaRPr lang="en-US" altLang="ko-KR" sz="1662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tabLst/>
            </a:pP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허용 안 함을</a:t>
            </a: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</a:t>
            </a: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선택하시면 강의 수강을 하실 수 없습니다</a:t>
            </a: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.  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B6E9EDB-8AA6-495E-B7E7-891CB8C14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480" y="2837696"/>
            <a:ext cx="2140426" cy="35424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F17A8FC-05BE-4923-BCC5-A162F74828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" t="25150" r="1523" b="25150"/>
          <a:stretch/>
        </p:blipFill>
        <p:spPr>
          <a:xfrm>
            <a:off x="1494796" y="3340442"/>
            <a:ext cx="2525720" cy="21769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아래쪽 화살표 27">
            <a:extLst>
              <a:ext uri="{FF2B5EF4-FFF2-40B4-BE49-F238E27FC236}">
                <a16:creationId xmlns:a16="http://schemas.microsoft.com/office/drawing/2014/main" id="{9D7785C6-A468-4A81-9A97-6C10A47086E1}"/>
              </a:ext>
            </a:extLst>
          </p:cNvPr>
          <p:cNvSpPr/>
          <p:nvPr/>
        </p:nvSpPr>
        <p:spPr>
          <a:xfrm rot="16200000">
            <a:off x="4391998" y="4248915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003758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4.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수강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BA488AE-815D-4C48-AC9B-65BEBA60E012}"/>
              </a:ext>
            </a:extLst>
          </p:cNvPr>
          <p:cNvSpPr txBox="1"/>
          <p:nvPr/>
        </p:nvSpPr>
        <p:spPr>
          <a:xfrm>
            <a:off x="202891" y="1882592"/>
            <a:ext cx="8532096" cy="38042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sz="1662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※ </a:t>
            </a:r>
            <a:r>
              <a:rPr lang="ko-KR" altLang="en-US" sz="1662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운전 중 영상 시청 시</a:t>
            </a:r>
            <a:r>
              <a:rPr lang="en-US" altLang="ko-KR" sz="1662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,</a:t>
            </a:r>
            <a:r>
              <a:rPr lang="ko-KR" altLang="en-US" sz="1662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</a:t>
            </a:r>
            <a:r>
              <a:rPr lang="en-US" altLang="ko-KR" sz="1662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GPS </a:t>
            </a:r>
            <a:r>
              <a:rPr lang="ko-KR" altLang="en-US" sz="1662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감지를 이용하여 자동으로 중단됩니다</a:t>
            </a:r>
            <a:r>
              <a:rPr lang="en-US" altLang="ko-KR" sz="1662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.</a:t>
            </a:r>
            <a:endParaRPr lang="en-US" altLang="zh-CN" sz="1662" dirty="0">
              <a:solidFill>
                <a:srgbClr val="FF0000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ABE560D-00CF-46FA-A5F6-E6F27B3D0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7"/>
          <a:stretch/>
        </p:blipFill>
        <p:spPr>
          <a:xfrm>
            <a:off x="2209712" y="2979704"/>
            <a:ext cx="4724575" cy="2933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493263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4.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수강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DBC130-E299-4432-A69B-623CBC2A5774}"/>
              </a:ext>
            </a:extLst>
          </p:cNvPr>
          <p:cNvSpPr txBox="1"/>
          <p:nvPr/>
        </p:nvSpPr>
        <p:spPr>
          <a:xfrm>
            <a:off x="237581" y="1931888"/>
            <a:ext cx="7070846" cy="764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- </a:t>
            </a: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교육 수강은 순차적으로 재생되며</a:t>
            </a: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, </a:t>
            </a: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영상 시청 후 </a:t>
            </a:r>
            <a:r>
              <a:rPr lang="ko-KR" altLang="en-US" sz="1662" dirty="0" err="1">
                <a:solidFill>
                  <a:srgbClr val="0000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다음차시</a:t>
            </a:r>
            <a:r>
              <a:rPr lang="ko-KR" altLang="en-US" sz="1662" dirty="0">
                <a:solidFill>
                  <a:srgbClr val="0000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시청하기</a:t>
            </a:r>
            <a:r>
              <a:rPr lang="en-US" altLang="ko-KR" sz="1662" dirty="0">
                <a:solidFill>
                  <a:srgbClr val="0000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</a:t>
            </a: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선택</a:t>
            </a:r>
            <a:endParaRPr lang="en-US" altLang="zh-CN" sz="1662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- </a:t>
            </a:r>
            <a:r>
              <a:rPr lang="en-US" altLang="ko-KR" sz="1662" dirty="0">
                <a:solidFill>
                  <a:srgbClr val="0000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O,X </a:t>
            </a:r>
            <a:r>
              <a:rPr lang="ko-KR" altLang="en-US" sz="1662" dirty="0">
                <a:solidFill>
                  <a:srgbClr val="0000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퀴즈</a:t>
            </a: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</a:t>
            </a: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풀기 </a:t>
            </a: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(</a:t>
            </a: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틀리더라도 정답 확인 후 다음 교시로 이동</a:t>
            </a: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)</a:t>
            </a:r>
            <a:endParaRPr lang="en-US" altLang="zh-CN" sz="1662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D9F524A-568C-4BB5-B030-84A020BE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10" y="3060500"/>
            <a:ext cx="2526144" cy="33412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75CB6B3-7E78-4F2A-939B-E9A178250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626" y="3060500"/>
            <a:ext cx="2528920" cy="3088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아래쪽 화살표 27">
            <a:extLst>
              <a:ext uri="{FF2B5EF4-FFF2-40B4-BE49-F238E27FC236}">
                <a16:creationId xmlns:a16="http://schemas.microsoft.com/office/drawing/2014/main" id="{BC4B3ECA-F083-4531-92BB-791CE014071F}"/>
              </a:ext>
            </a:extLst>
          </p:cNvPr>
          <p:cNvSpPr/>
          <p:nvPr/>
        </p:nvSpPr>
        <p:spPr>
          <a:xfrm rot="16200000">
            <a:off x="4479190" y="4371123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2420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3607" y="3659788"/>
            <a:ext cx="91426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600" dirty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en-US" altLang="ko-KR" sz="6000" dirty="0">
                <a:solidFill>
                  <a:schemeClr val="bg1"/>
                </a:solidFill>
                <a:latin typeface="나눔바른고딕"/>
                <a:ea typeface="나눔바른고딕"/>
              </a:rPr>
              <a:t>1. </a:t>
            </a:r>
            <a:r>
              <a:rPr lang="ko-KR" altLang="en-US" sz="6000" dirty="0">
                <a:solidFill>
                  <a:schemeClr val="bg1"/>
                </a:solidFill>
                <a:latin typeface="나눔바른고딕"/>
                <a:ea typeface="나눔바른고딕"/>
              </a:rPr>
              <a:t>교육사이트 접속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992373" y="1847238"/>
            <a:ext cx="1150694" cy="1150694"/>
            <a:chOff x="3994940" y="2409781"/>
            <a:chExt cx="1150694" cy="1150694"/>
          </a:xfrm>
        </p:grpSpPr>
        <p:sp>
          <p:nvSpPr>
            <p:cNvPr id="25" name="Freeform 791"/>
            <p:cNvSpPr/>
            <p:nvPr/>
          </p:nvSpPr>
          <p:spPr>
            <a:xfrm>
              <a:off x="3994940" y="2409781"/>
              <a:ext cx="1150694" cy="11506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바른고딕"/>
                <a:ea typeface="나눔바른고딕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4084351" y="2710070"/>
              <a:ext cx="971874" cy="580679"/>
              <a:chOff x="4564062" y="1374775"/>
              <a:chExt cx="504825" cy="301625"/>
            </a:xfrm>
          </p:grpSpPr>
          <p:sp>
            <p:nvSpPr>
              <p:cNvPr id="27" name="Freeform 792"/>
              <p:cNvSpPr/>
              <p:nvPr/>
            </p:nvSpPr>
            <p:spPr>
              <a:xfrm>
                <a:off x="4751387" y="1374775"/>
                <a:ext cx="130175" cy="133350"/>
              </a:xfrm>
              <a:custGeom>
                <a:avLst/>
                <a:gdLst>
                  <a:gd name="T0" fmla="*/ 40 w 82"/>
                  <a:gd name="T1" fmla="*/ 0 h 84"/>
                  <a:gd name="T2" fmla="*/ 40 w 82"/>
                  <a:gd name="T3" fmla="*/ 0 h 84"/>
                  <a:gd name="T4" fmla="*/ 48 w 82"/>
                  <a:gd name="T5" fmla="*/ 0 h 84"/>
                  <a:gd name="T6" fmla="*/ 56 w 82"/>
                  <a:gd name="T7" fmla="*/ 4 h 84"/>
                  <a:gd name="T8" fmla="*/ 64 w 82"/>
                  <a:gd name="T9" fmla="*/ 6 h 84"/>
                  <a:gd name="T10" fmla="*/ 70 w 82"/>
                  <a:gd name="T11" fmla="*/ 12 h 84"/>
                  <a:gd name="T12" fmla="*/ 74 w 82"/>
                  <a:gd name="T13" fmla="*/ 18 h 84"/>
                  <a:gd name="T14" fmla="*/ 78 w 82"/>
                  <a:gd name="T15" fmla="*/ 26 h 84"/>
                  <a:gd name="T16" fmla="*/ 80 w 82"/>
                  <a:gd name="T17" fmla="*/ 34 h 84"/>
                  <a:gd name="T18" fmla="*/ 82 w 82"/>
                  <a:gd name="T19" fmla="*/ 42 h 84"/>
                  <a:gd name="T20" fmla="*/ 82 w 82"/>
                  <a:gd name="T21" fmla="*/ 42 h 84"/>
                  <a:gd name="T22" fmla="*/ 80 w 82"/>
                  <a:gd name="T23" fmla="*/ 50 h 84"/>
                  <a:gd name="T24" fmla="*/ 78 w 82"/>
                  <a:gd name="T25" fmla="*/ 58 h 84"/>
                  <a:gd name="T26" fmla="*/ 74 w 82"/>
                  <a:gd name="T27" fmla="*/ 64 h 84"/>
                  <a:gd name="T28" fmla="*/ 70 w 82"/>
                  <a:gd name="T29" fmla="*/ 72 h 84"/>
                  <a:gd name="T30" fmla="*/ 64 w 82"/>
                  <a:gd name="T31" fmla="*/ 76 h 84"/>
                  <a:gd name="T32" fmla="*/ 56 w 82"/>
                  <a:gd name="T33" fmla="*/ 80 h 84"/>
                  <a:gd name="T34" fmla="*/ 48 w 82"/>
                  <a:gd name="T35" fmla="*/ 82 h 84"/>
                  <a:gd name="T36" fmla="*/ 40 w 82"/>
                  <a:gd name="T37" fmla="*/ 84 h 84"/>
                  <a:gd name="T38" fmla="*/ 40 w 82"/>
                  <a:gd name="T39" fmla="*/ 84 h 84"/>
                  <a:gd name="T40" fmla="*/ 32 w 82"/>
                  <a:gd name="T41" fmla="*/ 82 h 84"/>
                  <a:gd name="T42" fmla="*/ 24 w 82"/>
                  <a:gd name="T43" fmla="*/ 80 h 84"/>
                  <a:gd name="T44" fmla="*/ 18 w 82"/>
                  <a:gd name="T45" fmla="*/ 76 h 84"/>
                  <a:gd name="T46" fmla="*/ 12 w 82"/>
                  <a:gd name="T47" fmla="*/ 72 h 84"/>
                  <a:gd name="T48" fmla="*/ 6 w 82"/>
                  <a:gd name="T49" fmla="*/ 64 h 84"/>
                  <a:gd name="T50" fmla="*/ 4 w 82"/>
                  <a:gd name="T51" fmla="*/ 58 h 84"/>
                  <a:gd name="T52" fmla="*/ 0 w 82"/>
                  <a:gd name="T53" fmla="*/ 50 h 84"/>
                  <a:gd name="T54" fmla="*/ 0 w 82"/>
                  <a:gd name="T55" fmla="*/ 42 h 84"/>
                  <a:gd name="T56" fmla="*/ 0 w 82"/>
                  <a:gd name="T57" fmla="*/ 42 h 84"/>
                  <a:gd name="T58" fmla="*/ 0 w 82"/>
                  <a:gd name="T59" fmla="*/ 34 h 84"/>
                  <a:gd name="T60" fmla="*/ 4 w 82"/>
                  <a:gd name="T61" fmla="*/ 26 h 84"/>
                  <a:gd name="T62" fmla="*/ 6 w 82"/>
                  <a:gd name="T63" fmla="*/ 18 h 84"/>
                  <a:gd name="T64" fmla="*/ 12 w 82"/>
                  <a:gd name="T65" fmla="*/ 12 h 84"/>
                  <a:gd name="T66" fmla="*/ 18 w 82"/>
                  <a:gd name="T67" fmla="*/ 6 h 84"/>
                  <a:gd name="T68" fmla="*/ 24 w 82"/>
                  <a:gd name="T69" fmla="*/ 4 h 84"/>
                  <a:gd name="T70" fmla="*/ 32 w 82"/>
                  <a:gd name="T71" fmla="*/ 0 h 84"/>
                  <a:gd name="T72" fmla="*/ 40 w 82"/>
                  <a:gd name="T73" fmla="*/ 0 h 84"/>
                  <a:gd name="T74" fmla="*/ 40 w 82"/>
                  <a:gd name="T7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4">
                    <a:moveTo>
                      <a:pt x="40" y="0"/>
                    </a:moveTo>
                    <a:lnTo>
                      <a:pt x="40" y="0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4" y="6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8" y="26"/>
                    </a:lnTo>
                    <a:lnTo>
                      <a:pt x="80" y="34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0" y="50"/>
                    </a:lnTo>
                    <a:lnTo>
                      <a:pt x="78" y="58"/>
                    </a:lnTo>
                    <a:lnTo>
                      <a:pt x="74" y="64"/>
                    </a:lnTo>
                    <a:lnTo>
                      <a:pt x="70" y="72"/>
                    </a:lnTo>
                    <a:lnTo>
                      <a:pt x="64" y="76"/>
                    </a:lnTo>
                    <a:lnTo>
                      <a:pt x="56" y="80"/>
                    </a:lnTo>
                    <a:lnTo>
                      <a:pt x="48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32" y="82"/>
                    </a:lnTo>
                    <a:lnTo>
                      <a:pt x="24" y="80"/>
                    </a:lnTo>
                    <a:lnTo>
                      <a:pt x="18" y="76"/>
                    </a:lnTo>
                    <a:lnTo>
                      <a:pt x="12" y="72"/>
                    </a:lnTo>
                    <a:lnTo>
                      <a:pt x="6" y="64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4" y="26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28" name="Freeform 793"/>
              <p:cNvSpPr/>
              <p:nvPr/>
            </p:nvSpPr>
            <p:spPr>
              <a:xfrm>
                <a:off x="4700587" y="1517650"/>
                <a:ext cx="231775" cy="158750"/>
              </a:xfrm>
              <a:custGeom>
                <a:avLst/>
                <a:gdLst>
                  <a:gd name="T0" fmla="*/ 142 w 146"/>
                  <a:gd name="T1" fmla="*/ 48 h 100"/>
                  <a:gd name="T2" fmla="*/ 142 w 146"/>
                  <a:gd name="T3" fmla="*/ 48 h 100"/>
                  <a:gd name="T4" fmla="*/ 140 w 146"/>
                  <a:gd name="T5" fmla="*/ 38 h 100"/>
                  <a:gd name="T6" fmla="*/ 134 w 146"/>
                  <a:gd name="T7" fmla="*/ 28 h 100"/>
                  <a:gd name="T8" fmla="*/ 134 w 146"/>
                  <a:gd name="T9" fmla="*/ 28 h 100"/>
                  <a:gd name="T10" fmla="*/ 130 w 146"/>
                  <a:gd name="T11" fmla="*/ 22 h 100"/>
                  <a:gd name="T12" fmla="*/ 124 w 146"/>
                  <a:gd name="T13" fmla="*/ 16 h 100"/>
                  <a:gd name="T14" fmla="*/ 124 w 146"/>
                  <a:gd name="T15" fmla="*/ 16 h 100"/>
                  <a:gd name="T16" fmla="*/ 112 w 146"/>
                  <a:gd name="T17" fmla="*/ 10 h 100"/>
                  <a:gd name="T18" fmla="*/ 100 w 146"/>
                  <a:gd name="T19" fmla="*/ 4 h 100"/>
                  <a:gd name="T20" fmla="*/ 86 w 146"/>
                  <a:gd name="T21" fmla="*/ 2 h 100"/>
                  <a:gd name="T22" fmla="*/ 74 w 146"/>
                  <a:gd name="T23" fmla="*/ 0 h 100"/>
                  <a:gd name="T24" fmla="*/ 72 w 146"/>
                  <a:gd name="T25" fmla="*/ 0 h 100"/>
                  <a:gd name="T26" fmla="*/ 72 w 146"/>
                  <a:gd name="T27" fmla="*/ 0 h 100"/>
                  <a:gd name="T28" fmla="*/ 72 w 146"/>
                  <a:gd name="T29" fmla="*/ 0 h 100"/>
                  <a:gd name="T30" fmla="*/ 72 w 146"/>
                  <a:gd name="T31" fmla="*/ 0 h 100"/>
                  <a:gd name="T32" fmla="*/ 72 w 146"/>
                  <a:gd name="T33" fmla="*/ 0 h 100"/>
                  <a:gd name="T34" fmla="*/ 60 w 146"/>
                  <a:gd name="T35" fmla="*/ 2 h 100"/>
                  <a:gd name="T36" fmla="*/ 46 w 146"/>
                  <a:gd name="T37" fmla="*/ 4 h 100"/>
                  <a:gd name="T38" fmla="*/ 34 w 146"/>
                  <a:gd name="T39" fmla="*/ 10 h 100"/>
                  <a:gd name="T40" fmla="*/ 22 w 146"/>
                  <a:gd name="T41" fmla="*/ 16 h 100"/>
                  <a:gd name="T42" fmla="*/ 22 w 146"/>
                  <a:gd name="T43" fmla="*/ 16 h 100"/>
                  <a:gd name="T44" fmla="*/ 16 w 146"/>
                  <a:gd name="T45" fmla="*/ 22 h 100"/>
                  <a:gd name="T46" fmla="*/ 10 w 146"/>
                  <a:gd name="T47" fmla="*/ 28 h 100"/>
                  <a:gd name="T48" fmla="*/ 10 w 146"/>
                  <a:gd name="T49" fmla="*/ 28 h 100"/>
                  <a:gd name="T50" fmla="*/ 6 w 146"/>
                  <a:gd name="T51" fmla="*/ 38 h 100"/>
                  <a:gd name="T52" fmla="*/ 4 w 146"/>
                  <a:gd name="T53" fmla="*/ 48 h 100"/>
                  <a:gd name="T54" fmla="*/ 0 w 146"/>
                  <a:gd name="T55" fmla="*/ 88 h 100"/>
                  <a:gd name="T56" fmla="*/ 0 w 146"/>
                  <a:gd name="T57" fmla="*/ 88 h 100"/>
                  <a:gd name="T58" fmla="*/ 0 w 146"/>
                  <a:gd name="T59" fmla="*/ 92 h 100"/>
                  <a:gd name="T60" fmla="*/ 4 w 146"/>
                  <a:gd name="T61" fmla="*/ 96 h 100"/>
                  <a:gd name="T62" fmla="*/ 8 w 146"/>
                  <a:gd name="T63" fmla="*/ 100 h 100"/>
                  <a:gd name="T64" fmla="*/ 12 w 146"/>
                  <a:gd name="T65" fmla="*/ 100 h 100"/>
                  <a:gd name="T66" fmla="*/ 72 w 146"/>
                  <a:gd name="T67" fmla="*/ 100 h 100"/>
                  <a:gd name="T68" fmla="*/ 74 w 146"/>
                  <a:gd name="T69" fmla="*/ 100 h 100"/>
                  <a:gd name="T70" fmla="*/ 132 w 146"/>
                  <a:gd name="T71" fmla="*/ 100 h 100"/>
                  <a:gd name="T72" fmla="*/ 132 w 146"/>
                  <a:gd name="T73" fmla="*/ 100 h 100"/>
                  <a:gd name="T74" fmla="*/ 138 w 146"/>
                  <a:gd name="T75" fmla="*/ 100 h 100"/>
                  <a:gd name="T76" fmla="*/ 142 w 146"/>
                  <a:gd name="T77" fmla="*/ 96 h 100"/>
                  <a:gd name="T78" fmla="*/ 144 w 146"/>
                  <a:gd name="T79" fmla="*/ 92 h 100"/>
                  <a:gd name="T80" fmla="*/ 146 w 146"/>
                  <a:gd name="T81" fmla="*/ 88 h 100"/>
                  <a:gd name="T82" fmla="*/ 142 w 146"/>
                  <a:gd name="T83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6" h="100">
                    <a:moveTo>
                      <a:pt x="142" y="48"/>
                    </a:moveTo>
                    <a:lnTo>
                      <a:pt x="142" y="48"/>
                    </a:lnTo>
                    <a:lnTo>
                      <a:pt x="140" y="38"/>
                    </a:lnTo>
                    <a:lnTo>
                      <a:pt x="134" y="28"/>
                    </a:lnTo>
                    <a:lnTo>
                      <a:pt x="134" y="28"/>
                    </a:lnTo>
                    <a:lnTo>
                      <a:pt x="130" y="22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12" y="10"/>
                    </a:lnTo>
                    <a:lnTo>
                      <a:pt x="100" y="4"/>
                    </a:lnTo>
                    <a:lnTo>
                      <a:pt x="86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0" y="2"/>
                    </a:lnTo>
                    <a:lnTo>
                      <a:pt x="46" y="4"/>
                    </a:lnTo>
                    <a:lnTo>
                      <a:pt x="34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38"/>
                    </a:lnTo>
                    <a:lnTo>
                      <a:pt x="4" y="4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72" y="100"/>
                    </a:lnTo>
                    <a:lnTo>
                      <a:pt x="74" y="100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38" y="100"/>
                    </a:lnTo>
                    <a:lnTo>
                      <a:pt x="142" y="96"/>
                    </a:lnTo>
                    <a:lnTo>
                      <a:pt x="144" y="92"/>
                    </a:lnTo>
                    <a:lnTo>
                      <a:pt x="146" y="88"/>
                    </a:lnTo>
                    <a:lnTo>
                      <a:pt x="142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29" name="Freeform 794"/>
              <p:cNvSpPr/>
              <p:nvPr/>
            </p:nvSpPr>
            <p:spPr>
              <a:xfrm>
                <a:off x="4900612" y="1504950"/>
                <a:ext cx="168275" cy="130175"/>
              </a:xfrm>
              <a:custGeom>
                <a:avLst/>
                <a:gdLst>
                  <a:gd name="T0" fmla="*/ 104 w 106"/>
                  <a:gd name="T1" fmla="*/ 36 h 82"/>
                  <a:gd name="T2" fmla="*/ 104 w 106"/>
                  <a:gd name="T3" fmla="*/ 36 h 82"/>
                  <a:gd name="T4" fmla="*/ 102 w 106"/>
                  <a:gd name="T5" fmla="*/ 30 h 82"/>
                  <a:gd name="T6" fmla="*/ 98 w 106"/>
                  <a:gd name="T7" fmla="*/ 22 h 82"/>
                  <a:gd name="T8" fmla="*/ 98 w 106"/>
                  <a:gd name="T9" fmla="*/ 22 h 82"/>
                  <a:gd name="T10" fmla="*/ 88 w 106"/>
                  <a:gd name="T11" fmla="*/ 12 h 82"/>
                  <a:gd name="T12" fmla="*/ 88 w 106"/>
                  <a:gd name="T13" fmla="*/ 12 h 82"/>
                  <a:gd name="T14" fmla="*/ 74 w 106"/>
                  <a:gd name="T15" fmla="*/ 4 h 82"/>
                  <a:gd name="T16" fmla="*/ 58 w 106"/>
                  <a:gd name="T17" fmla="*/ 0 h 82"/>
                  <a:gd name="T18" fmla="*/ 58 w 106"/>
                  <a:gd name="T19" fmla="*/ 0 h 82"/>
                  <a:gd name="T20" fmla="*/ 48 w 106"/>
                  <a:gd name="T21" fmla="*/ 0 h 82"/>
                  <a:gd name="T22" fmla="*/ 48 w 106"/>
                  <a:gd name="T23" fmla="*/ 0 h 82"/>
                  <a:gd name="T24" fmla="*/ 38 w 106"/>
                  <a:gd name="T25" fmla="*/ 0 h 82"/>
                  <a:gd name="T26" fmla="*/ 38 w 106"/>
                  <a:gd name="T27" fmla="*/ 0 h 82"/>
                  <a:gd name="T28" fmla="*/ 22 w 106"/>
                  <a:gd name="T29" fmla="*/ 4 h 82"/>
                  <a:gd name="T30" fmla="*/ 8 w 106"/>
                  <a:gd name="T31" fmla="*/ 12 h 82"/>
                  <a:gd name="T32" fmla="*/ 8 w 106"/>
                  <a:gd name="T33" fmla="*/ 12 h 82"/>
                  <a:gd name="T34" fmla="*/ 0 w 106"/>
                  <a:gd name="T35" fmla="*/ 18 h 82"/>
                  <a:gd name="T36" fmla="*/ 2 w 106"/>
                  <a:gd name="T37" fmla="*/ 20 h 82"/>
                  <a:gd name="T38" fmla="*/ 2 w 106"/>
                  <a:gd name="T39" fmla="*/ 20 h 82"/>
                  <a:gd name="T40" fmla="*/ 6 w 106"/>
                  <a:gd name="T41" fmla="*/ 24 h 82"/>
                  <a:gd name="T42" fmla="*/ 6 w 106"/>
                  <a:gd name="T43" fmla="*/ 24 h 82"/>
                  <a:gd name="T44" fmla="*/ 12 w 106"/>
                  <a:gd name="T45" fmla="*/ 18 h 82"/>
                  <a:gd name="T46" fmla="*/ 12 w 106"/>
                  <a:gd name="T47" fmla="*/ 18 h 82"/>
                  <a:gd name="T48" fmla="*/ 20 w 106"/>
                  <a:gd name="T49" fmla="*/ 12 h 82"/>
                  <a:gd name="T50" fmla="*/ 28 w 106"/>
                  <a:gd name="T51" fmla="*/ 10 h 82"/>
                  <a:gd name="T52" fmla="*/ 38 w 106"/>
                  <a:gd name="T53" fmla="*/ 6 h 82"/>
                  <a:gd name="T54" fmla="*/ 48 w 106"/>
                  <a:gd name="T55" fmla="*/ 6 h 82"/>
                  <a:gd name="T56" fmla="*/ 48 w 106"/>
                  <a:gd name="T57" fmla="*/ 6 h 82"/>
                  <a:gd name="T58" fmla="*/ 58 w 106"/>
                  <a:gd name="T59" fmla="*/ 6 h 82"/>
                  <a:gd name="T60" fmla="*/ 68 w 106"/>
                  <a:gd name="T61" fmla="*/ 10 h 82"/>
                  <a:gd name="T62" fmla="*/ 76 w 106"/>
                  <a:gd name="T63" fmla="*/ 12 h 82"/>
                  <a:gd name="T64" fmla="*/ 84 w 106"/>
                  <a:gd name="T65" fmla="*/ 18 h 82"/>
                  <a:gd name="T66" fmla="*/ 84 w 106"/>
                  <a:gd name="T67" fmla="*/ 18 h 82"/>
                  <a:gd name="T68" fmla="*/ 90 w 106"/>
                  <a:gd name="T69" fmla="*/ 26 h 82"/>
                  <a:gd name="T70" fmla="*/ 90 w 106"/>
                  <a:gd name="T71" fmla="*/ 26 h 82"/>
                  <a:gd name="T72" fmla="*/ 94 w 106"/>
                  <a:gd name="T73" fmla="*/ 32 h 82"/>
                  <a:gd name="T74" fmla="*/ 96 w 106"/>
                  <a:gd name="T75" fmla="*/ 38 h 82"/>
                  <a:gd name="T76" fmla="*/ 98 w 106"/>
                  <a:gd name="T77" fmla="*/ 68 h 82"/>
                  <a:gd name="T78" fmla="*/ 98 w 106"/>
                  <a:gd name="T79" fmla="*/ 68 h 82"/>
                  <a:gd name="T80" fmla="*/ 96 w 106"/>
                  <a:gd name="T81" fmla="*/ 72 h 82"/>
                  <a:gd name="T82" fmla="*/ 92 w 106"/>
                  <a:gd name="T83" fmla="*/ 74 h 82"/>
                  <a:gd name="T84" fmla="*/ 26 w 106"/>
                  <a:gd name="T85" fmla="*/ 74 h 82"/>
                  <a:gd name="T86" fmla="*/ 26 w 106"/>
                  <a:gd name="T87" fmla="*/ 82 h 82"/>
                  <a:gd name="T88" fmla="*/ 92 w 106"/>
                  <a:gd name="T89" fmla="*/ 82 h 82"/>
                  <a:gd name="T90" fmla="*/ 92 w 106"/>
                  <a:gd name="T91" fmla="*/ 82 h 82"/>
                  <a:gd name="T92" fmla="*/ 98 w 106"/>
                  <a:gd name="T93" fmla="*/ 80 h 82"/>
                  <a:gd name="T94" fmla="*/ 102 w 106"/>
                  <a:gd name="T95" fmla="*/ 78 h 82"/>
                  <a:gd name="T96" fmla="*/ 106 w 106"/>
                  <a:gd name="T97" fmla="*/ 72 h 82"/>
                  <a:gd name="T98" fmla="*/ 106 w 106"/>
                  <a:gd name="T99" fmla="*/ 66 h 82"/>
                  <a:gd name="T100" fmla="*/ 104 w 106"/>
                  <a:gd name="T101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" h="82">
                    <a:moveTo>
                      <a:pt x="104" y="36"/>
                    </a:moveTo>
                    <a:lnTo>
                      <a:pt x="104" y="36"/>
                    </a:lnTo>
                    <a:lnTo>
                      <a:pt x="102" y="3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74" y="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2" y="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6" y="12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4" y="32"/>
                    </a:lnTo>
                    <a:lnTo>
                      <a:pt x="96" y="38"/>
                    </a:lnTo>
                    <a:lnTo>
                      <a:pt x="98" y="68"/>
                    </a:lnTo>
                    <a:lnTo>
                      <a:pt x="98" y="68"/>
                    </a:lnTo>
                    <a:lnTo>
                      <a:pt x="96" y="72"/>
                    </a:lnTo>
                    <a:lnTo>
                      <a:pt x="92" y="74"/>
                    </a:lnTo>
                    <a:lnTo>
                      <a:pt x="26" y="74"/>
                    </a:lnTo>
                    <a:lnTo>
                      <a:pt x="26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06" y="66"/>
                    </a:lnTo>
                    <a:lnTo>
                      <a:pt x="10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0" name="Freeform 795"/>
              <p:cNvSpPr>
                <a:spLocks noEditPoints="1"/>
              </p:cNvSpPr>
              <p:nvPr/>
            </p:nvSpPr>
            <p:spPr>
              <a:xfrm>
                <a:off x="4922837" y="1393825"/>
                <a:ext cx="107950" cy="111125"/>
              </a:xfrm>
              <a:custGeom>
                <a:avLst/>
                <a:gdLst>
                  <a:gd name="T0" fmla="*/ 34 w 68"/>
                  <a:gd name="T1" fmla="*/ 0 h 70"/>
                  <a:gd name="T2" fmla="*/ 34 w 68"/>
                  <a:gd name="T3" fmla="*/ 0 h 70"/>
                  <a:gd name="T4" fmla="*/ 26 w 68"/>
                  <a:gd name="T5" fmla="*/ 0 h 70"/>
                  <a:gd name="T6" fmla="*/ 20 w 68"/>
                  <a:gd name="T7" fmla="*/ 4 h 70"/>
                  <a:gd name="T8" fmla="*/ 14 w 68"/>
                  <a:gd name="T9" fmla="*/ 6 h 70"/>
                  <a:gd name="T10" fmla="*/ 10 w 68"/>
                  <a:gd name="T11" fmla="*/ 10 h 70"/>
                  <a:gd name="T12" fmla="*/ 6 w 68"/>
                  <a:gd name="T13" fmla="*/ 16 h 70"/>
                  <a:gd name="T14" fmla="*/ 2 w 68"/>
                  <a:gd name="T15" fmla="*/ 22 h 70"/>
                  <a:gd name="T16" fmla="*/ 0 w 68"/>
                  <a:gd name="T17" fmla="*/ 28 h 70"/>
                  <a:gd name="T18" fmla="*/ 0 w 68"/>
                  <a:gd name="T19" fmla="*/ 36 h 70"/>
                  <a:gd name="T20" fmla="*/ 0 w 68"/>
                  <a:gd name="T21" fmla="*/ 36 h 70"/>
                  <a:gd name="T22" fmla="*/ 2 w 68"/>
                  <a:gd name="T23" fmla="*/ 46 h 70"/>
                  <a:gd name="T24" fmla="*/ 6 w 68"/>
                  <a:gd name="T25" fmla="*/ 56 h 70"/>
                  <a:gd name="T26" fmla="*/ 14 w 68"/>
                  <a:gd name="T27" fmla="*/ 64 h 70"/>
                  <a:gd name="T28" fmla="*/ 24 w 68"/>
                  <a:gd name="T29" fmla="*/ 70 h 70"/>
                  <a:gd name="T30" fmla="*/ 24 w 68"/>
                  <a:gd name="T31" fmla="*/ 70 h 70"/>
                  <a:gd name="T32" fmla="*/ 34 w 68"/>
                  <a:gd name="T33" fmla="*/ 70 h 70"/>
                  <a:gd name="T34" fmla="*/ 34 w 68"/>
                  <a:gd name="T35" fmla="*/ 70 h 70"/>
                  <a:gd name="T36" fmla="*/ 44 w 68"/>
                  <a:gd name="T37" fmla="*/ 70 h 70"/>
                  <a:gd name="T38" fmla="*/ 44 w 68"/>
                  <a:gd name="T39" fmla="*/ 70 h 70"/>
                  <a:gd name="T40" fmla="*/ 54 w 68"/>
                  <a:gd name="T41" fmla="*/ 64 h 70"/>
                  <a:gd name="T42" fmla="*/ 62 w 68"/>
                  <a:gd name="T43" fmla="*/ 56 h 70"/>
                  <a:gd name="T44" fmla="*/ 66 w 68"/>
                  <a:gd name="T45" fmla="*/ 46 h 70"/>
                  <a:gd name="T46" fmla="*/ 68 w 68"/>
                  <a:gd name="T47" fmla="*/ 36 h 70"/>
                  <a:gd name="T48" fmla="*/ 68 w 68"/>
                  <a:gd name="T49" fmla="*/ 36 h 70"/>
                  <a:gd name="T50" fmla="*/ 68 w 68"/>
                  <a:gd name="T51" fmla="*/ 28 h 70"/>
                  <a:gd name="T52" fmla="*/ 66 w 68"/>
                  <a:gd name="T53" fmla="*/ 22 h 70"/>
                  <a:gd name="T54" fmla="*/ 62 w 68"/>
                  <a:gd name="T55" fmla="*/ 16 h 70"/>
                  <a:gd name="T56" fmla="*/ 58 w 68"/>
                  <a:gd name="T57" fmla="*/ 10 h 70"/>
                  <a:gd name="T58" fmla="*/ 54 w 68"/>
                  <a:gd name="T59" fmla="*/ 6 h 70"/>
                  <a:gd name="T60" fmla="*/ 48 w 68"/>
                  <a:gd name="T61" fmla="*/ 4 h 70"/>
                  <a:gd name="T62" fmla="*/ 40 w 68"/>
                  <a:gd name="T63" fmla="*/ 0 h 70"/>
                  <a:gd name="T64" fmla="*/ 34 w 68"/>
                  <a:gd name="T65" fmla="*/ 0 h 70"/>
                  <a:gd name="T66" fmla="*/ 34 w 68"/>
                  <a:gd name="T67" fmla="*/ 0 h 70"/>
                  <a:gd name="T68" fmla="*/ 34 w 68"/>
                  <a:gd name="T69" fmla="*/ 62 h 70"/>
                  <a:gd name="T70" fmla="*/ 34 w 68"/>
                  <a:gd name="T71" fmla="*/ 62 h 70"/>
                  <a:gd name="T72" fmla="*/ 24 w 68"/>
                  <a:gd name="T73" fmla="*/ 60 h 70"/>
                  <a:gd name="T74" fmla="*/ 14 w 68"/>
                  <a:gd name="T75" fmla="*/ 54 h 70"/>
                  <a:gd name="T76" fmla="*/ 10 w 68"/>
                  <a:gd name="T77" fmla="*/ 46 h 70"/>
                  <a:gd name="T78" fmla="*/ 8 w 68"/>
                  <a:gd name="T79" fmla="*/ 36 h 70"/>
                  <a:gd name="T80" fmla="*/ 8 w 68"/>
                  <a:gd name="T81" fmla="*/ 36 h 70"/>
                  <a:gd name="T82" fmla="*/ 10 w 68"/>
                  <a:gd name="T83" fmla="*/ 24 h 70"/>
                  <a:gd name="T84" fmla="*/ 14 w 68"/>
                  <a:gd name="T85" fmla="*/ 16 h 70"/>
                  <a:gd name="T86" fmla="*/ 24 w 68"/>
                  <a:gd name="T87" fmla="*/ 10 h 70"/>
                  <a:gd name="T88" fmla="*/ 34 w 68"/>
                  <a:gd name="T89" fmla="*/ 8 h 70"/>
                  <a:gd name="T90" fmla="*/ 34 w 68"/>
                  <a:gd name="T91" fmla="*/ 8 h 70"/>
                  <a:gd name="T92" fmla="*/ 44 w 68"/>
                  <a:gd name="T93" fmla="*/ 10 h 70"/>
                  <a:gd name="T94" fmla="*/ 52 w 68"/>
                  <a:gd name="T95" fmla="*/ 16 h 70"/>
                  <a:gd name="T96" fmla="*/ 58 w 68"/>
                  <a:gd name="T97" fmla="*/ 24 h 70"/>
                  <a:gd name="T98" fmla="*/ 60 w 68"/>
                  <a:gd name="T99" fmla="*/ 36 h 70"/>
                  <a:gd name="T100" fmla="*/ 60 w 68"/>
                  <a:gd name="T101" fmla="*/ 36 h 70"/>
                  <a:gd name="T102" fmla="*/ 58 w 68"/>
                  <a:gd name="T103" fmla="*/ 46 h 70"/>
                  <a:gd name="T104" fmla="*/ 52 w 68"/>
                  <a:gd name="T105" fmla="*/ 54 h 70"/>
                  <a:gd name="T106" fmla="*/ 44 w 68"/>
                  <a:gd name="T107" fmla="*/ 60 h 70"/>
                  <a:gd name="T108" fmla="*/ 34 w 68"/>
                  <a:gd name="T109" fmla="*/ 62 h 70"/>
                  <a:gd name="T110" fmla="*/ 34 w 68"/>
                  <a:gd name="T111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8" h="70">
                    <a:moveTo>
                      <a:pt x="34" y="0"/>
                    </a:moveTo>
                    <a:lnTo>
                      <a:pt x="34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14" y="64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4" y="64"/>
                    </a:lnTo>
                    <a:lnTo>
                      <a:pt x="62" y="56"/>
                    </a:lnTo>
                    <a:lnTo>
                      <a:pt x="66" y="4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2" y="16"/>
                    </a:lnTo>
                    <a:lnTo>
                      <a:pt x="58" y="10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34" y="62"/>
                    </a:moveTo>
                    <a:lnTo>
                      <a:pt x="34" y="62"/>
                    </a:lnTo>
                    <a:lnTo>
                      <a:pt x="24" y="60"/>
                    </a:lnTo>
                    <a:lnTo>
                      <a:pt x="14" y="54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24"/>
                    </a:lnTo>
                    <a:lnTo>
                      <a:pt x="14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4" y="10"/>
                    </a:lnTo>
                    <a:lnTo>
                      <a:pt x="52" y="16"/>
                    </a:lnTo>
                    <a:lnTo>
                      <a:pt x="58" y="24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46"/>
                    </a:lnTo>
                    <a:lnTo>
                      <a:pt x="52" y="54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1" name="Freeform 796"/>
              <p:cNvSpPr/>
              <p:nvPr/>
            </p:nvSpPr>
            <p:spPr>
              <a:xfrm>
                <a:off x="4564062" y="1504950"/>
                <a:ext cx="168275" cy="130175"/>
              </a:xfrm>
              <a:custGeom>
                <a:avLst/>
                <a:gdLst>
                  <a:gd name="T0" fmla="*/ 4 w 106"/>
                  <a:gd name="T1" fmla="*/ 36 h 82"/>
                  <a:gd name="T2" fmla="*/ 4 w 106"/>
                  <a:gd name="T3" fmla="*/ 36 h 82"/>
                  <a:gd name="T4" fmla="*/ 6 w 106"/>
                  <a:gd name="T5" fmla="*/ 28 h 82"/>
                  <a:gd name="T6" fmla="*/ 8 w 106"/>
                  <a:gd name="T7" fmla="*/ 22 h 82"/>
                  <a:gd name="T8" fmla="*/ 8 w 106"/>
                  <a:gd name="T9" fmla="*/ 22 h 82"/>
                  <a:gd name="T10" fmla="*/ 18 w 106"/>
                  <a:gd name="T11" fmla="*/ 12 h 82"/>
                  <a:gd name="T12" fmla="*/ 18 w 106"/>
                  <a:gd name="T13" fmla="*/ 12 h 82"/>
                  <a:gd name="T14" fmla="*/ 32 w 106"/>
                  <a:gd name="T15" fmla="*/ 4 h 82"/>
                  <a:gd name="T16" fmla="*/ 48 w 106"/>
                  <a:gd name="T17" fmla="*/ 0 h 82"/>
                  <a:gd name="T18" fmla="*/ 48 w 106"/>
                  <a:gd name="T19" fmla="*/ 0 h 82"/>
                  <a:gd name="T20" fmla="*/ 58 w 106"/>
                  <a:gd name="T21" fmla="*/ 0 h 82"/>
                  <a:gd name="T22" fmla="*/ 58 w 106"/>
                  <a:gd name="T23" fmla="*/ 0 h 82"/>
                  <a:gd name="T24" fmla="*/ 68 w 106"/>
                  <a:gd name="T25" fmla="*/ 0 h 82"/>
                  <a:gd name="T26" fmla="*/ 68 w 106"/>
                  <a:gd name="T27" fmla="*/ 0 h 82"/>
                  <a:gd name="T28" fmla="*/ 84 w 106"/>
                  <a:gd name="T29" fmla="*/ 4 h 82"/>
                  <a:gd name="T30" fmla="*/ 98 w 106"/>
                  <a:gd name="T31" fmla="*/ 12 h 82"/>
                  <a:gd name="T32" fmla="*/ 98 w 106"/>
                  <a:gd name="T33" fmla="*/ 12 h 82"/>
                  <a:gd name="T34" fmla="*/ 106 w 106"/>
                  <a:gd name="T35" fmla="*/ 18 h 82"/>
                  <a:gd name="T36" fmla="*/ 104 w 106"/>
                  <a:gd name="T37" fmla="*/ 20 h 82"/>
                  <a:gd name="T38" fmla="*/ 104 w 106"/>
                  <a:gd name="T39" fmla="*/ 20 h 82"/>
                  <a:gd name="T40" fmla="*/ 100 w 106"/>
                  <a:gd name="T41" fmla="*/ 24 h 82"/>
                  <a:gd name="T42" fmla="*/ 100 w 106"/>
                  <a:gd name="T43" fmla="*/ 24 h 82"/>
                  <a:gd name="T44" fmla="*/ 94 w 106"/>
                  <a:gd name="T45" fmla="*/ 18 h 82"/>
                  <a:gd name="T46" fmla="*/ 94 w 106"/>
                  <a:gd name="T47" fmla="*/ 18 h 82"/>
                  <a:gd name="T48" fmla="*/ 86 w 106"/>
                  <a:gd name="T49" fmla="*/ 12 h 82"/>
                  <a:gd name="T50" fmla="*/ 78 w 106"/>
                  <a:gd name="T51" fmla="*/ 10 h 82"/>
                  <a:gd name="T52" fmla="*/ 68 w 106"/>
                  <a:gd name="T53" fmla="*/ 6 h 82"/>
                  <a:gd name="T54" fmla="*/ 58 w 106"/>
                  <a:gd name="T55" fmla="*/ 6 h 82"/>
                  <a:gd name="T56" fmla="*/ 58 w 106"/>
                  <a:gd name="T57" fmla="*/ 6 h 82"/>
                  <a:gd name="T58" fmla="*/ 48 w 106"/>
                  <a:gd name="T59" fmla="*/ 6 h 82"/>
                  <a:gd name="T60" fmla="*/ 40 w 106"/>
                  <a:gd name="T61" fmla="*/ 10 h 82"/>
                  <a:gd name="T62" fmla="*/ 30 w 106"/>
                  <a:gd name="T63" fmla="*/ 12 h 82"/>
                  <a:gd name="T64" fmla="*/ 24 w 106"/>
                  <a:gd name="T65" fmla="*/ 18 h 82"/>
                  <a:gd name="T66" fmla="*/ 24 w 106"/>
                  <a:gd name="T67" fmla="*/ 18 h 82"/>
                  <a:gd name="T68" fmla="*/ 16 w 106"/>
                  <a:gd name="T69" fmla="*/ 26 h 82"/>
                  <a:gd name="T70" fmla="*/ 16 w 106"/>
                  <a:gd name="T71" fmla="*/ 26 h 82"/>
                  <a:gd name="T72" fmla="*/ 12 w 106"/>
                  <a:gd name="T73" fmla="*/ 32 h 82"/>
                  <a:gd name="T74" fmla="*/ 12 w 106"/>
                  <a:gd name="T75" fmla="*/ 38 h 82"/>
                  <a:gd name="T76" fmla="*/ 8 w 106"/>
                  <a:gd name="T77" fmla="*/ 68 h 82"/>
                  <a:gd name="T78" fmla="*/ 8 w 106"/>
                  <a:gd name="T79" fmla="*/ 68 h 82"/>
                  <a:gd name="T80" fmla="*/ 10 w 106"/>
                  <a:gd name="T81" fmla="*/ 72 h 82"/>
                  <a:gd name="T82" fmla="*/ 14 w 106"/>
                  <a:gd name="T83" fmla="*/ 74 h 82"/>
                  <a:gd name="T84" fmla="*/ 80 w 106"/>
                  <a:gd name="T85" fmla="*/ 74 h 82"/>
                  <a:gd name="T86" fmla="*/ 80 w 106"/>
                  <a:gd name="T87" fmla="*/ 82 h 82"/>
                  <a:gd name="T88" fmla="*/ 14 w 106"/>
                  <a:gd name="T89" fmla="*/ 82 h 82"/>
                  <a:gd name="T90" fmla="*/ 14 w 106"/>
                  <a:gd name="T91" fmla="*/ 82 h 82"/>
                  <a:gd name="T92" fmla="*/ 8 w 106"/>
                  <a:gd name="T93" fmla="*/ 80 h 82"/>
                  <a:gd name="T94" fmla="*/ 4 w 106"/>
                  <a:gd name="T95" fmla="*/ 78 h 82"/>
                  <a:gd name="T96" fmla="*/ 0 w 106"/>
                  <a:gd name="T97" fmla="*/ 72 h 82"/>
                  <a:gd name="T98" fmla="*/ 0 w 106"/>
                  <a:gd name="T99" fmla="*/ 66 h 82"/>
                  <a:gd name="T100" fmla="*/ 4 w 106"/>
                  <a:gd name="T101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" h="82">
                    <a:moveTo>
                      <a:pt x="4" y="36"/>
                    </a:moveTo>
                    <a:lnTo>
                      <a:pt x="4" y="36"/>
                    </a:lnTo>
                    <a:lnTo>
                      <a:pt x="6" y="2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32" y="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4" y="4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106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86" y="12"/>
                    </a:lnTo>
                    <a:lnTo>
                      <a:pt x="78" y="10"/>
                    </a:lnTo>
                    <a:lnTo>
                      <a:pt x="6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48" y="6"/>
                    </a:lnTo>
                    <a:lnTo>
                      <a:pt x="40" y="1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0" y="72"/>
                    </a:lnTo>
                    <a:lnTo>
                      <a:pt x="14" y="74"/>
                    </a:lnTo>
                    <a:lnTo>
                      <a:pt x="80" y="74"/>
                    </a:lnTo>
                    <a:lnTo>
                      <a:pt x="80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0"/>
                    </a:lnTo>
                    <a:lnTo>
                      <a:pt x="4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2" name="Freeform 797"/>
              <p:cNvSpPr>
                <a:spLocks noEditPoints="1"/>
              </p:cNvSpPr>
              <p:nvPr/>
            </p:nvSpPr>
            <p:spPr>
              <a:xfrm>
                <a:off x="4602162" y="1393825"/>
                <a:ext cx="111125" cy="111125"/>
              </a:xfrm>
              <a:custGeom>
                <a:avLst/>
                <a:gdLst>
                  <a:gd name="T0" fmla="*/ 0 w 70"/>
                  <a:gd name="T1" fmla="*/ 36 h 70"/>
                  <a:gd name="T2" fmla="*/ 0 w 70"/>
                  <a:gd name="T3" fmla="*/ 36 h 70"/>
                  <a:gd name="T4" fmla="*/ 2 w 70"/>
                  <a:gd name="T5" fmla="*/ 46 h 70"/>
                  <a:gd name="T6" fmla="*/ 6 w 70"/>
                  <a:gd name="T7" fmla="*/ 56 h 70"/>
                  <a:gd name="T8" fmla="*/ 14 w 70"/>
                  <a:gd name="T9" fmla="*/ 64 h 70"/>
                  <a:gd name="T10" fmla="*/ 24 w 70"/>
                  <a:gd name="T11" fmla="*/ 70 h 70"/>
                  <a:gd name="T12" fmla="*/ 24 w 70"/>
                  <a:gd name="T13" fmla="*/ 70 h 70"/>
                  <a:gd name="T14" fmla="*/ 34 w 70"/>
                  <a:gd name="T15" fmla="*/ 70 h 70"/>
                  <a:gd name="T16" fmla="*/ 34 w 70"/>
                  <a:gd name="T17" fmla="*/ 70 h 70"/>
                  <a:gd name="T18" fmla="*/ 44 w 70"/>
                  <a:gd name="T19" fmla="*/ 70 h 70"/>
                  <a:gd name="T20" fmla="*/ 44 w 70"/>
                  <a:gd name="T21" fmla="*/ 70 h 70"/>
                  <a:gd name="T22" fmla="*/ 54 w 70"/>
                  <a:gd name="T23" fmla="*/ 64 h 70"/>
                  <a:gd name="T24" fmla="*/ 62 w 70"/>
                  <a:gd name="T25" fmla="*/ 56 h 70"/>
                  <a:gd name="T26" fmla="*/ 68 w 70"/>
                  <a:gd name="T27" fmla="*/ 46 h 70"/>
                  <a:gd name="T28" fmla="*/ 70 w 70"/>
                  <a:gd name="T29" fmla="*/ 36 h 70"/>
                  <a:gd name="T30" fmla="*/ 70 w 70"/>
                  <a:gd name="T31" fmla="*/ 36 h 70"/>
                  <a:gd name="T32" fmla="*/ 68 w 70"/>
                  <a:gd name="T33" fmla="*/ 28 h 70"/>
                  <a:gd name="T34" fmla="*/ 66 w 70"/>
                  <a:gd name="T35" fmla="*/ 22 h 70"/>
                  <a:gd name="T36" fmla="*/ 64 w 70"/>
                  <a:gd name="T37" fmla="*/ 16 h 70"/>
                  <a:gd name="T38" fmla="*/ 58 w 70"/>
                  <a:gd name="T39" fmla="*/ 10 h 70"/>
                  <a:gd name="T40" fmla="*/ 54 w 70"/>
                  <a:gd name="T41" fmla="*/ 6 h 70"/>
                  <a:gd name="T42" fmla="*/ 48 w 70"/>
                  <a:gd name="T43" fmla="*/ 4 h 70"/>
                  <a:gd name="T44" fmla="*/ 42 w 70"/>
                  <a:gd name="T45" fmla="*/ 0 h 70"/>
                  <a:gd name="T46" fmla="*/ 34 w 70"/>
                  <a:gd name="T47" fmla="*/ 0 h 70"/>
                  <a:gd name="T48" fmla="*/ 34 w 70"/>
                  <a:gd name="T49" fmla="*/ 0 h 70"/>
                  <a:gd name="T50" fmla="*/ 28 w 70"/>
                  <a:gd name="T51" fmla="*/ 0 h 70"/>
                  <a:gd name="T52" fmla="*/ 22 w 70"/>
                  <a:gd name="T53" fmla="*/ 4 h 70"/>
                  <a:gd name="T54" fmla="*/ 16 w 70"/>
                  <a:gd name="T55" fmla="*/ 6 h 70"/>
                  <a:gd name="T56" fmla="*/ 10 w 70"/>
                  <a:gd name="T57" fmla="*/ 10 h 70"/>
                  <a:gd name="T58" fmla="*/ 6 w 70"/>
                  <a:gd name="T59" fmla="*/ 16 h 70"/>
                  <a:gd name="T60" fmla="*/ 2 w 70"/>
                  <a:gd name="T61" fmla="*/ 22 h 70"/>
                  <a:gd name="T62" fmla="*/ 0 w 70"/>
                  <a:gd name="T63" fmla="*/ 28 h 70"/>
                  <a:gd name="T64" fmla="*/ 0 w 70"/>
                  <a:gd name="T65" fmla="*/ 36 h 70"/>
                  <a:gd name="T66" fmla="*/ 0 w 70"/>
                  <a:gd name="T67" fmla="*/ 36 h 70"/>
                  <a:gd name="T68" fmla="*/ 8 w 70"/>
                  <a:gd name="T69" fmla="*/ 36 h 70"/>
                  <a:gd name="T70" fmla="*/ 8 w 70"/>
                  <a:gd name="T71" fmla="*/ 36 h 70"/>
                  <a:gd name="T72" fmla="*/ 10 w 70"/>
                  <a:gd name="T73" fmla="*/ 24 h 70"/>
                  <a:gd name="T74" fmla="*/ 16 w 70"/>
                  <a:gd name="T75" fmla="*/ 16 h 70"/>
                  <a:gd name="T76" fmla="*/ 24 w 70"/>
                  <a:gd name="T77" fmla="*/ 10 h 70"/>
                  <a:gd name="T78" fmla="*/ 34 w 70"/>
                  <a:gd name="T79" fmla="*/ 8 h 70"/>
                  <a:gd name="T80" fmla="*/ 34 w 70"/>
                  <a:gd name="T81" fmla="*/ 8 h 70"/>
                  <a:gd name="T82" fmla="*/ 44 w 70"/>
                  <a:gd name="T83" fmla="*/ 10 h 70"/>
                  <a:gd name="T84" fmla="*/ 54 w 70"/>
                  <a:gd name="T85" fmla="*/ 16 h 70"/>
                  <a:gd name="T86" fmla="*/ 60 w 70"/>
                  <a:gd name="T87" fmla="*/ 24 h 70"/>
                  <a:gd name="T88" fmla="*/ 62 w 70"/>
                  <a:gd name="T89" fmla="*/ 36 h 70"/>
                  <a:gd name="T90" fmla="*/ 62 w 70"/>
                  <a:gd name="T91" fmla="*/ 36 h 70"/>
                  <a:gd name="T92" fmla="*/ 60 w 70"/>
                  <a:gd name="T93" fmla="*/ 46 h 70"/>
                  <a:gd name="T94" fmla="*/ 54 w 70"/>
                  <a:gd name="T95" fmla="*/ 54 h 70"/>
                  <a:gd name="T96" fmla="*/ 44 w 70"/>
                  <a:gd name="T97" fmla="*/ 60 h 70"/>
                  <a:gd name="T98" fmla="*/ 34 w 70"/>
                  <a:gd name="T99" fmla="*/ 62 h 70"/>
                  <a:gd name="T100" fmla="*/ 34 w 70"/>
                  <a:gd name="T101" fmla="*/ 62 h 70"/>
                  <a:gd name="T102" fmla="*/ 24 w 70"/>
                  <a:gd name="T103" fmla="*/ 60 h 70"/>
                  <a:gd name="T104" fmla="*/ 16 w 70"/>
                  <a:gd name="T105" fmla="*/ 54 h 70"/>
                  <a:gd name="T106" fmla="*/ 10 w 70"/>
                  <a:gd name="T107" fmla="*/ 46 h 70"/>
                  <a:gd name="T108" fmla="*/ 8 w 70"/>
                  <a:gd name="T109" fmla="*/ 36 h 70"/>
                  <a:gd name="T110" fmla="*/ 8 w 70"/>
                  <a:gd name="T11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70">
                    <a:moveTo>
                      <a:pt x="0" y="36"/>
                    </a:moveTo>
                    <a:lnTo>
                      <a:pt x="0" y="36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14" y="64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4" y="64"/>
                    </a:lnTo>
                    <a:lnTo>
                      <a:pt x="62" y="56"/>
                    </a:lnTo>
                    <a:lnTo>
                      <a:pt x="68" y="4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4" y="16"/>
                    </a:lnTo>
                    <a:lnTo>
                      <a:pt x="58" y="10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  <a:moveTo>
                      <a:pt x="8" y="36"/>
                    </a:moveTo>
                    <a:lnTo>
                      <a:pt x="8" y="36"/>
                    </a:lnTo>
                    <a:lnTo>
                      <a:pt x="10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4" y="10"/>
                    </a:lnTo>
                    <a:lnTo>
                      <a:pt x="54" y="16"/>
                    </a:lnTo>
                    <a:lnTo>
                      <a:pt x="60" y="24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0" y="46"/>
                    </a:lnTo>
                    <a:lnTo>
                      <a:pt x="54" y="54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24" y="60"/>
                    </a:lnTo>
                    <a:lnTo>
                      <a:pt x="16" y="54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</p:grp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3BAD3E7-A4AA-4AFF-AD4A-87FE7466397E}"/>
              </a:ext>
            </a:extLst>
          </p:cNvPr>
          <p:cNvSpPr/>
          <p:nvPr/>
        </p:nvSpPr>
        <p:spPr>
          <a:xfrm>
            <a:off x="862165" y="763870"/>
            <a:ext cx="38675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온라인 교육 예약</a:t>
            </a:r>
            <a:r>
              <a:rPr lang="en-US" altLang="ko-K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매뉴얼</a:t>
            </a:r>
          </a:p>
        </p:txBody>
      </p:sp>
    </p:spTree>
    <p:extLst>
      <p:ext uri="{BB962C8B-B14F-4D97-AF65-F5344CB8AC3E}">
        <p14:creationId xmlns:p14="http://schemas.microsoft.com/office/powerpoint/2010/main" val="218902567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4.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 수강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F02C895-3F7A-4030-BB39-E36C5E9F4813}"/>
              </a:ext>
            </a:extLst>
          </p:cNvPr>
          <p:cNvSpPr txBox="1"/>
          <p:nvPr/>
        </p:nvSpPr>
        <p:spPr>
          <a:xfrm>
            <a:off x="321470" y="1915110"/>
            <a:ext cx="6454877" cy="151714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  <a:tabLst/>
            </a:pP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모든 동영상 시청을 마치면 </a:t>
            </a:r>
            <a:r>
              <a:rPr lang="ko-KR" altLang="en-US" sz="1662" dirty="0">
                <a:solidFill>
                  <a:srgbClr val="0000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설문 조사 </a:t>
            </a: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응답 필수</a:t>
            </a:r>
            <a:endParaRPr lang="en-US" altLang="zh-CN" sz="1662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tabLst/>
            </a:pPr>
            <a:r>
              <a:rPr lang="ko-KR" altLang="en-US" sz="1662" dirty="0"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설문조사 응답 후 </a:t>
            </a:r>
            <a:r>
              <a:rPr lang="ko-KR" altLang="en-US" sz="1662" dirty="0" err="1">
                <a:solidFill>
                  <a:srgbClr val="0000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이수증</a:t>
            </a:r>
            <a:r>
              <a:rPr lang="ko-KR" altLang="en-US" sz="1662" dirty="0">
                <a:solidFill>
                  <a:srgbClr val="0000F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확인</a:t>
            </a: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</a:t>
            </a: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(</a:t>
            </a:r>
            <a:r>
              <a:rPr lang="ko-KR" altLang="en-US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필요에 따라 저장 또는 인쇄 가능</a:t>
            </a:r>
            <a:r>
              <a:rPr lang="en-US" altLang="ko-KR" sz="1662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)</a:t>
            </a:r>
          </a:p>
          <a:p>
            <a:pPr>
              <a:lnSpc>
                <a:spcPct val="150000"/>
              </a:lnSpc>
              <a:tabLst/>
            </a:pPr>
            <a:r>
              <a:rPr lang="en-US" altLang="ko-KR" sz="1600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※ </a:t>
            </a:r>
            <a:r>
              <a:rPr lang="ko-KR" altLang="en-US" sz="1600" dirty="0" err="1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이수증</a:t>
            </a:r>
            <a:r>
              <a:rPr lang="ko-KR" altLang="en-US" sz="1600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확인은 교육사이트 </a:t>
            </a:r>
            <a:r>
              <a:rPr lang="ko-KR" altLang="en-US" sz="1600" dirty="0" err="1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재접속하여도</a:t>
            </a:r>
            <a:r>
              <a:rPr lang="ko-KR" altLang="en-US" sz="1600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확인 가능</a:t>
            </a:r>
            <a:endParaRPr lang="en-US" altLang="ko-KR" sz="1662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  <a:p>
            <a:pPr>
              <a:lnSpc>
                <a:spcPct val="150000"/>
              </a:lnSpc>
              <a:tabLst/>
            </a:pPr>
            <a:endParaRPr lang="en-US" altLang="zh-CN" sz="1662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A60D4BD-F1AE-442C-A542-BFC496B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069"/>
          <a:stretch/>
        </p:blipFill>
        <p:spPr>
          <a:xfrm>
            <a:off x="1538064" y="3263317"/>
            <a:ext cx="2526144" cy="3389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FEEE897-FA88-4CE0-82CB-606F942A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0802" y="3263317"/>
            <a:ext cx="2528920" cy="3394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아래쪽 화살표 27">
            <a:extLst>
              <a:ext uri="{FF2B5EF4-FFF2-40B4-BE49-F238E27FC236}">
                <a16:creationId xmlns:a16="http://schemas.microsoft.com/office/drawing/2014/main" id="{9E4B19BF-AB49-4CC5-91FC-8EF5334657BA}"/>
              </a:ext>
            </a:extLst>
          </p:cNvPr>
          <p:cNvSpPr/>
          <p:nvPr/>
        </p:nvSpPr>
        <p:spPr>
          <a:xfrm rot="16200000">
            <a:off x="4479190" y="4371123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707494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직사각형 129"/>
          <p:cNvSpPr/>
          <p:nvPr/>
        </p:nvSpPr>
        <p:spPr>
          <a:xfrm>
            <a:off x="645135" y="763870"/>
            <a:ext cx="4248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온라인 교육</a:t>
            </a:r>
            <a:r>
              <a:rPr lang="en-US" altLang="ko-K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매뉴얼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3607" y="3659788"/>
            <a:ext cx="91426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600" dirty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en-US" altLang="ko-KR" sz="6000" dirty="0">
                <a:solidFill>
                  <a:schemeClr val="bg1"/>
                </a:solidFill>
                <a:latin typeface="나눔바른고딕"/>
                <a:ea typeface="나눔바른고딕"/>
              </a:rPr>
              <a:t>5. </a:t>
            </a:r>
            <a:r>
              <a:rPr lang="ko-KR" altLang="en-US" sz="6000" dirty="0">
                <a:solidFill>
                  <a:schemeClr val="bg1"/>
                </a:solidFill>
                <a:latin typeface="나눔바른고딕"/>
                <a:ea typeface="나눔바른고딕"/>
              </a:rPr>
              <a:t>회사별 단체 예약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992373" y="1847238"/>
            <a:ext cx="1150694" cy="1150694"/>
            <a:chOff x="3994940" y="2409781"/>
            <a:chExt cx="1150694" cy="1150694"/>
          </a:xfrm>
        </p:grpSpPr>
        <p:sp>
          <p:nvSpPr>
            <p:cNvPr id="25" name="Freeform 791"/>
            <p:cNvSpPr/>
            <p:nvPr/>
          </p:nvSpPr>
          <p:spPr>
            <a:xfrm>
              <a:off x="3994940" y="2409781"/>
              <a:ext cx="1150694" cy="11506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바른고딕"/>
                <a:ea typeface="나눔바른고딕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4084351" y="2710070"/>
              <a:ext cx="971874" cy="580679"/>
              <a:chOff x="4564062" y="1374775"/>
              <a:chExt cx="504825" cy="301625"/>
            </a:xfrm>
          </p:grpSpPr>
          <p:sp>
            <p:nvSpPr>
              <p:cNvPr id="27" name="Freeform 792"/>
              <p:cNvSpPr/>
              <p:nvPr/>
            </p:nvSpPr>
            <p:spPr>
              <a:xfrm>
                <a:off x="4751387" y="1374775"/>
                <a:ext cx="130175" cy="133350"/>
              </a:xfrm>
              <a:custGeom>
                <a:avLst/>
                <a:gdLst>
                  <a:gd name="T0" fmla="*/ 40 w 82"/>
                  <a:gd name="T1" fmla="*/ 0 h 84"/>
                  <a:gd name="T2" fmla="*/ 40 w 82"/>
                  <a:gd name="T3" fmla="*/ 0 h 84"/>
                  <a:gd name="T4" fmla="*/ 48 w 82"/>
                  <a:gd name="T5" fmla="*/ 0 h 84"/>
                  <a:gd name="T6" fmla="*/ 56 w 82"/>
                  <a:gd name="T7" fmla="*/ 4 h 84"/>
                  <a:gd name="T8" fmla="*/ 64 w 82"/>
                  <a:gd name="T9" fmla="*/ 6 h 84"/>
                  <a:gd name="T10" fmla="*/ 70 w 82"/>
                  <a:gd name="T11" fmla="*/ 12 h 84"/>
                  <a:gd name="T12" fmla="*/ 74 w 82"/>
                  <a:gd name="T13" fmla="*/ 18 h 84"/>
                  <a:gd name="T14" fmla="*/ 78 w 82"/>
                  <a:gd name="T15" fmla="*/ 26 h 84"/>
                  <a:gd name="T16" fmla="*/ 80 w 82"/>
                  <a:gd name="T17" fmla="*/ 34 h 84"/>
                  <a:gd name="T18" fmla="*/ 82 w 82"/>
                  <a:gd name="T19" fmla="*/ 42 h 84"/>
                  <a:gd name="T20" fmla="*/ 82 w 82"/>
                  <a:gd name="T21" fmla="*/ 42 h 84"/>
                  <a:gd name="T22" fmla="*/ 80 w 82"/>
                  <a:gd name="T23" fmla="*/ 50 h 84"/>
                  <a:gd name="T24" fmla="*/ 78 w 82"/>
                  <a:gd name="T25" fmla="*/ 58 h 84"/>
                  <a:gd name="T26" fmla="*/ 74 w 82"/>
                  <a:gd name="T27" fmla="*/ 64 h 84"/>
                  <a:gd name="T28" fmla="*/ 70 w 82"/>
                  <a:gd name="T29" fmla="*/ 72 h 84"/>
                  <a:gd name="T30" fmla="*/ 64 w 82"/>
                  <a:gd name="T31" fmla="*/ 76 h 84"/>
                  <a:gd name="T32" fmla="*/ 56 w 82"/>
                  <a:gd name="T33" fmla="*/ 80 h 84"/>
                  <a:gd name="T34" fmla="*/ 48 w 82"/>
                  <a:gd name="T35" fmla="*/ 82 h 84"/>
                  <a:gd name="T36" fmla="*/ 40 w 82"/>
                  <a:gd name="T37" fmla="*/ 84 h 84"/>
                  <a:gd name="T38" fmla="*/ 40 w 82"/>
                  <a:gd name="T39" fmla="*/ 84 h 84"/>
                  <a:gd name="T40" fmla="*/ 32 w 82"/>
                  <a:gd name="T41" fmla="*/ 82 h 84"/>
                  <a:gd name="T42" fmla="*/ 24 w 82"/>
                  <a:gd name="T43" fmla="*/ 80 h 84"/>
                  <a:gd name="T44" fmla="*/ 18 w 82"/>
                  <a:gd name="T45" fmla="*/ 76 h 84"/>
                  <a:gd name="T46" fmla="*/ 12 w 82"/>
                  <a:gd name="T47" fmla="*/ 72 h 84"/>
                  <a:gd name="T48" fmla="*/ 6 w 82"/>
                  <a:gd name="T49" fmla="*/ 64 h 84"/>
                  <a:gd name="T50" fmla="*/ 4 w 82"/>
                  <a:gd name="T51" fmla="*/ 58 h 84"/>
                  <a:gd name="T52" fmla="*/ 0 w 82"/>
                  <a:gd name="T53" fmla="*/ 50 h 84"/>
                  <a:gd name="T54" fmla="*/ 0 w 82"/>
                  <a:gd name="T55" fmla="*/ 42 h 84"/>
                  <a:gd name="T56" fmla="*/ 0 w 82"/>
                  <a:gd name="T57" fmla="*/ 42 h 84"/>
                  <a:gd name="T58" fmla="*/ 0 w 82"/>
                  <a:gd name="T59" fmla="*/ 34 h 84"/>
                  <a:gd name="T60" fmla="*/ 4 w 82"/>
                  <a:gd name="T61" fmla="*/ 26 h 84"/>
                  <a:gd name="T62" fmla="*/ 6 w 82"/>
                  <a:gd name="T63" fmla="*/ 18 h 84"/>
                  <a:gd name="T64" fmla="*/ 12 w 82"/>
                  <a:gd name="T65" fmla="*/ 12 h 84"/>
                  <a:gd name="T66" fmla="*/ 18 w 82"/>
                  <a:gd name="T67" fmla="*/ 6 h 84"/>
                  <a:gd name="T68" fmla="*/ 24 w 82"/>
                  <a:gd name="T69" fmla="*/ 4 h 84"/>
                  <a:gd name="T70" fmla="*/ 32 w 82"/>
                  <a:gd name="T71" fmla="*/ 0 h 84"/>
                  <a:gd name="T72" fmla="*/ 40 w 82"/>
                  <a:gd name="T73" fmla="*/ 0 h 84"/>
                  <a:gd name="T74" fmla="*/ 40 w 82"/>
                  <a:gd name="T7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4">
                    <a:moveTo>
                      <a:pt x="40" y="0"/>
                    </a:moveTo>
                    <a:lnTo>
                      <a:pt x="40" y="0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4" y="6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8" y="26"/>
                    </a:lnTo>
                    <a:lnTo>
                      <a:pt x="80" y="34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0" y="50"/>
                    </a:lnTo>
                    <a:lnTo>
                      <a:pt x="78" y="58"/>
                    </a:lnTo>
                    <a:lnTo>
                      <a:pt x="74" y="64"/>
                    </a:lnTo>
                    <a:lnTo>
                      <a:pt x="70" y="72"/>
                    </a:lnTo>
                    <a:lnTo>
                      <a:pt x="64" y="76"/>
                    </a:lnTo>
                    <a:lnTo>
                      <a:pt x="56" y="80"/>
                    </a:lnTo>
                    <a:lnTo>
                      <a:pt x="48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32" y="82"/>
                    </a:lnTo>
                    <a:lnTo>
                      <a:pt x="24" y="80"/>
                    </a:lnTo>
                    <a:lnTo>
                      <a:pt x="18" y="76"/>
                    </a:lnTo>
                    <a:lnTo>
                      <a:pt x="12" y="72"/>
                    </a:lnTo>
                    <a:lnTo>
                      <a:pt x="6" y="64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4" y="26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28" name="Freeform 793"/>
              <p:cNvSpPr/>
              <p:nvPr/>
            </p:nvSpPr>
            <p:spPr>
              <a:xfrm>
                <a:off x="4700587" y="1517650"/>
                <a:ext cx="231775" cy="158750"/>
              </a:xfrm>
              <a:custGeom>
                <a:avLst/>
                <a:gdLst>
                  <a:gd name="T0" fmla="*/ 142 w 146"/>
                  <a:gd name="T1" fmla="*/ 48 h 100"/>
                  <a:gd name="T2" fmla="*/ 142 w 146"/>
                  <a:gd name="T3" fmla="*/ 48 h 100"/>
                  <a:gd name="T4" fmla="*/ 140 w 146"/>
                  <a:gd name="T5" fmla="*/ 38 h 100"/>
                  <a:gd name="T6" fmla="*/ 134 w 146"/>
                  <a:gd name="T7" fmla="*/ 28 h 100"/>
                  <a:gd name="T8" fmla="*/ 134 w 146"/>
                  <a:gd name="T9" fmla="*/ 28 h 100"/>
                  <a:gd name="T10" fmla="*/ 130 w 146"/>
                  <a:gd name="T11" fmla="*/ 22 h 100"/>
                  <a:gd name="T12" fmla="*/ 124 w 146"/>
                  <a:gd name="T13" fmla="*/ 16 h 100"/>
                  <a:gd name="T14" fmla="*/ 124 w 146"/>
                  <a:gd name="T15" fmla="*/ 16 h 100"/>
                  <a:gd name="T16" fmla="*/ 112 w 146"/>
                  <a:gd name="T17" fmla="*/ 10 h 100"/>
                  <a:gd name="T18" fmla="*/ 100 w 146"/>
                  <a:gd name="T19" fmla="*/ 4 h 100"/>
                  <a:gd name="T20" fmla="*/ 86 w 146"/>
                  <a:gd name="T21" fmla="*/ 2 h 100"/>
                  <a:gd name="T22" fmla="*/ 74 w 146"/>
                  <a:gd name="T23" fmla="*/ 0 h 100"/>
                  <a:gd name="T24" fmla="*/ 72 w 146"/>
                  <a:gd name="T25" fmla="*/ 0 h 100"/>
                  <a:gd name="T26" fmla="*/ 72 w 146"/>
                  <a:gd name="T27" fmla="*/ 0 h 100"/>
                  <a:gd name="T28" fmla="*/ 72 w 146"/>
                  <a:gd name="T29" fmla="*/ 0 h 100"/>
                  <a:gd name="T30" fmla="*/ 72 w 146"/>
                  <a:gd name="T31" fmla="*/ 0 h 100"/>
                  <a:gd name="T32" fmla="*/ 72 w 146"/>
                  <a:gd name="T33" fmla="*/ 0 h 100"/>
                  <a:gd name="T34" fmla="*/ 60 w 146"/>
                  <a:gd name="T35" fmla="*/ 2 h 100"/>
                  <a:gd name="T36" fmla="*/ 46 w 146"/>
                  <a:gd name="T37" fmla="*/ 4 h 100"/>
                  <a:gd name="T38" fmla="*/ 34 w 146"/>
                  <a:gd name="T39" fmla="*/ 10 h 100"/>
                  <a:gd name="T40" fmla="*/ 22 w 146"/>
                  <a:gd name="T41" fmla="*/ 16 h 100"/>
                  <a:gd name="T42" fmla="*/ 22 w 146"/>
                  <a:gd name="T43" fmla="*/ 16 h 100"/>
                  <a:gd name="T44" fmla="*/ 16 w 146"/>
                  <a:gd name="T45" fmla="*/ 22 h 100"/>
                  <a:gd name="T46" fmla="*/ 10 w 146"/>
                  <a:gd name="T47" fmla="*/ 28 h 100"/>
                  <a:gd name="T48" fmla="*/ 10 w 146"/>
                  <a:gd name="T49" fmla="*/ 28 h 100"/>
                  <a:gd name="T50" fmla="*/ 6 w 146"/>
                  <a:gd name="T51" fmla="*/ 38 h 100"/>
                  <a:gd name="T52" fmla="*/ 4 w 146"/>
                  <a:gd name="T53" fmla="*/ 48 h 100"/>
                  <a:gd name="T54" fmla="*/ 0 w 146"/>
                  <a:gd name="T55" fmla="*/ 88 h 100"/>
                  <a:gd name="T56" fmla="*/ 0 w 146"/>
                  <a:gd name="T57" fmla="*/ 88 h 100"/>
                  <a:gd name="T58" fmla="*/ 0 w 146"/>
                  <a:gd name="T59" fmla="*/ 92 h 100"/>
                  <a:gd name="T60" fmla="*/ 4 w 146"/>
                  <a:gd name="T61" fmla="*/ 96 h 100"/>
                  <a:gd name="T62" fmla="*/ 8 w 146"/>
                  <a:gd name="T63" fmla="*/ 100 h 100"/>
                  <a:gd name="T64" fmla="*/ 12 w 146"/>
                  <a:gd name="T65" fmla="*/ 100 h 100"/>
                  <a:gd name="T66" fmla="*/ 72 w 146"/>
                  <a:gd name="T67" fmla="*/ 100 h 100"/>
                  <a:gd name="T68" fmla="*/ 74 w 146"/>
                  <a:gd name="T69" fmla="*/ 100 h 100"/>
                  <a:gd name="T70" fmla="*/ 132 w 146"/>
                  <a:gd name="T71" fmla="*/ 100 h 100"/>
                  <a:gd name="T72" fmla="*/ 132 w 146"/>
                  <a:gd name="T73" fmla="*/ 100 h 100"/>
                  <a:gd name="T74" fmla="*/ 138 w 146"/>
                  <a:gd name="T75" fmla="*/ 100 h 100"/>
                  <a:gd name="T76" fmla="*/ 142 w 146"/>
                  <a:gd name="T77" fmla="*/ 96 h 100"/>
                  <a:gd name="T78" fmla="*/ 144 w 146"/>
                  <a:gd name="T79" fmla="*/ 92 h 100"/>
                  <a:gd name="T80" fmla="*/ 146 w 146"/>
                  <a:gd name="T81" fmla="*/ 88 h 100"/>
                  <a:gd name="T82" fmla="*/ 142 w 146"/>
                  <a:gd name="T83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6" h="100">
                    <a:moveTo>
                      <a:pt x="142" y="48"/>
                    </a:moveTo>
                    <a:lnTo>
                      <a:pt x="142" y="48"/>
                    </a:lnTo>
                    <a:lnTo>
                      <a:pt x="140" y="38"/>
                    </a:lnTo>
                    <a:lnTo>
                      <a:pt x="134" y="28"/>
                    </a:lnTo>
                    <a:lnTo>
                      <a:pt x="134" y="28"/>
                    </a:lnTo>
                    <a:lnTo>
                      <a:pt x="130" y="22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12" y="10"/>
                    </a:lnTo>
                    <a:lnTo>
                      <a:pt x="100" y="4"/>
                    </a:lnTo>
                    <a:lnTo>
                      <a:pt x="86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0" y="2"/>
                    </a:lnTo>
                    <a:lnTo>
                      <a:pt x="46" y="4"/>
                    </a:lnTo>
                    <a:lnTo>
                      <a:pt x="34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38"/>
                    </a:lnTo>
                    <a:lnTo>
                      <a:pt x="4" y="4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72" y="100"/>
                    </a:lnTo>
                    <a:lnTo>
                      <a:pt x="74" y="100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38" y="100"/>
                    </a:lnTo>
                    <a:lnTo>
                      <a:pt x="142" y="96"/>
                    </a:lnTo>
                    <a:lnTo>
                      <a:pt x="144" y="92"/>
                    </a:lnTo>
                    <a:lnTo>
                      <a:pt x="146" y="88"/>
                    </a:lnTo>
                    <a:lnTo>
                      <a:pt x="142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29" name="Freeform 794"/>
              <p:cNvSpPr/>
              <p:nvPr/>
            </p:nvSpPr>
            <p:spPr>
              <a:xfrm>
                <a:off x="4900612" y="1504950"/>
                <a:ext cx="168275" cy="130175"/>
              </a:xfrm>
              <a:custGeom>
                <a:avLst/>
                <a:gdLst>
                  <a:gd name="T0" fmla="*/ 104 w 106"/>
                  <a:gd name="T1" fmla="*/ 36 h 82"/>
                  <a:gd name="T2" fmla="*/ 104 w 106"/>
                  <a:gd name="T3" fmla="*/ 36 h 82"/>
                  <a:gd name="T4" fmla="*/ 102 w 106"/>
                  <a:gd name="T5" fmla="*/ 30 h 82"/>
                  <a:gd name="T6" fmla="*/ 98 w 106"/>
                  <a:gd name="T7" fmla="*/ 22 h 82"/>
                  <a:gd name="T8" fmla="*/ 98 w 106"/>
                  <a:gd name="T9" fmla="*/ 22 h 82"/>
                  <a:gd name="T10" fmla="*/ 88 w 106"/>
                  <a:gd name="T11" fmla="*/ 12 h 82"/>
                  <a:gd name="T12" fmla="*/ 88 w 106"/>
                  <a:gd name="T13" fmla="*/ 12 h 82"/>
                  <a:gd name="T14" fmla="*/ 74 w 106"/>
                  <a:gd name="T15" fmla="*/ 4 h 82"/>
                  <a:gd name="T16" fmla="*/ 58 w 106"/>
                  <a:gd name="T17" fmla="*/ 0 h 82"/>
                  <a:gd name="T18" fmla="*/ 58 w 106"/>
                  <a:gd name="T19" fmla="*/ 0 h 82"/>
                  <a:gd name="T20" fmla="*/ 48 w 106"/>
                  <a:gd name="T21" fmla="*/ 0 h 82"/>
                  <a:gd name="T22" fmla="*/ 48 w 106"/>
                  <a:gd name="T23" fmla="*/ 0 h 82"/>
                  <a:gd name="T24" fmla="*/ 38 w 106"/>
                  <a:gd name="T25" fmla="*/ 0 h 82"/>
                  <a:gd name="T26" fmla="*/ 38 w 106"/>
                  <a:gd name="T27" fmla="*/ 0 h 82"/>
                  <a:gd name="T28" fmla="*/ 22 w 106"/>
                  <a:gd name="T29" fmla="*/ 4 h 82"/>
                  <a:gd name="T30" fmla="*/ 8 w 106"/>
                  <a:gd name="T31" fmla="*/ 12 h 82"/>
                  <a:gd name="T32" fmla="*/ 8 w 106"/>
                  <a:gd name="T33" fmla="*/ 12 h 82"/>
                  <a:gd name="T34" fmla="*/ 0 w 106"/>
                  <a:gd name="T35" fmla="*/ 18 h 82"/>
                  <a:gd name="T36" fmla="*/ 2 w 106"/>
                  <a:gd name="T37" fmla="*/ 20 h 82"/>
                  <a:gd name="T38" fmla="*/ 2 w 106"/>
                  <a:gd name="T39" fmla="*/ 20 h 82"/>
                  <a:gd name="T40" fmla="*/ 6 w 106"/>
                  <a:gd name="T41" fmla="*/ 24 h 82"/>
                  <a:gd name="T42" fmla="*/ 6 w 106"/>
                  <a:gd name="T43" fmla="*/ 24 h 82"/>
                  <a:gd name="T44" fmla="*/ 12 w 106"/>
                  <a:gd name="T45" fmla="*/ 18 h 82"/>
                  <a:gd name="T46" fmla="*/ 12 w 106"/>
                  <a:gd name="T47" fmla="*/ 18 h 82"/>
                  <a:gd name="T48" fmla="*/ 20 w 106"/>
                  <a:gd name="T49" fmla="*/ 12 h 82"/>
                  <a:gd name="T50" fmla="*/ 28 w 106"/>
                  <a:gd name="T51" fmla="*/ 10 h 82"/>
                  <a:gd name="T52" fmla="*/ 38 w 106"/>
                  <a:gd name="T53" fmla="*/ 6 h 82"/>
                  <a:gd name="T54" fmla="*/ 48 w 106"/>
                  <a:gd name="T55" fmla="*/ 6 h 82"/>
                  <a:gd name="T56" fmla="*/ 48 w 106"/>
                  <a:gd name="T57" fmla="*/ 6 h 82"/>
                  <a:gd name="T58" fmla="*/ 58 w 106"/>
                  <a:gd name="T59" fmla="*/ 6 h 82"/>
                  <a:gd name="T60" fmla="*/ 68 w 106"/>
                  <a:gd name="T61" fmla="*/ 10 h 82"/>
                  <a:gd name="T62" fmla="*/ 76 w 106"/>
                  <a:gd name="T63" fmla="*/ 12 h 82"/>
                  <a:gd name="T64" fmla="*/ 84 w 106"/>
                  <a:gd name="T65" fmla="*/ 18 h 82"/>
                  <a:gd name="T66" fmla="*/ 84 w 106"/>
                  <a:gd name="T67" fmla="*/ 18 h 82"/>
                  <a:gd name="T68" fmla="*/ 90 w 106"/>
                  <a:gd name="T69" fmla="*/ 26 h 82"/>
                  <a:gd name="T70" fmla="*/ 90 w 106"/>
                  <a:gd name="T71" fmla="*/ 26 h 82"/>
                  <a:gd name="T72" fmla="*/ 94 w 106"/>
                  <a:gd name="T73" fmla="*/ 32 h 82"/>
                  <a:gd name="T74" fmla="*/ 96 w 106"/>
                  <a:gd name="T75" fmla="*/ 38 h 82"/>
                  <a:gd name="T76" fmla="*/ 98 w 106"/>
                  <a:gd name="T77" fmla="*/ 68 h 82"/>
                  <a:gd name="T78" fmla="*/ 98 w 106"/>
                  <a:gd name="T79" fmla="*/ 68 h 82"/>
                  <a:gd name="T80" fmla="*/ 96 w 106"/>
                  <a:gd name="T81" fmla="*/ 72 h 82"/>
                  <a:gd name="T82" fmla="*/ 92 w 106"/>
                  <a:gd name="T83" fmla="*/ 74 h 82"/>
                  <a:gd name="T84" fmla="*/ 26 w 106"/>
                  <a:gd name="T85" fmla="*/ 74 h 82"/>
                  <a:gd name="T86" fmla="*/ 26 w 106"/>
                  <a:gd name="T87" fmla="*/ 82 h 82"/>
                  <a:gd name="T88" fmla="*/ 92 w 106"/>
                  <a:gd name="T89" fmla="*/ 82 h 82"/>
                  <a:gd name="T90" fmla="*/ 92 w 106"/>
                  <a:gd name="T91" fmla="*/ 82 h 82"/>
                  <a:gd name="T92" fmla="*/ 98 w 106"/>
                  <a:gd name="T93" fmla="*/ 80 h 82"/>
                  <a:gd name="T94" fmla="*/ 102 w 106"/>
                  <a:gd name="T95" fmla="*/ 78 h 82"/>
                  <a:gd name="T96" fmla="*/ 106 w 106"/>
                  <a:gd name="T97" fmla="*/ 72 h 82"/>
                  <a:gd name="T98" fmla="*/ 106 w 106"/>
                  <a:gd name="T99" fmla="*/ 66 h 82"/>
                  <a:gd name="T100" fmla="*/ 104 w 106"/>
                  <a:gd name="T101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" h="82">
                    <a:moveTo>
                      <a:pt x="104" y="36"/>
                    </a:moveTo>
                    <a:lnTo>
                      <a:pt x="104" y="36"/>
                    </a:lnTo>
                    <a:lnTo>
                      <a:pt x="102" y="3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74" y="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2" y="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6" y="12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4" y="32"/>
                    </a:lnTo>
                    <a:lnTo>
                      <a:pt x="96" y="38"/>
                    </a:lnTo>
                    <a:lnTo>
                      <a:pt x="98" y="68"/>
                    </a:lnTo>
                    <a:lnTo>
                      <a:pt x="98" y="68"/>
                    </a:lnTo>
                    <a:lnTo>
                      <a:pt x="96" y="72"/>
                    </a:lnTo>
                    <a:lnTo>
                      <a:pt x="92" y="74"/>
                    </a:lnTo>
                    <a:lnTo>
                      <a:pt x="26" y="74"/>
                    </a:lnTo>
                    <a:lnTo>
                      <a:pt x="26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06" y="66"/>
                    </a:lnTo>
                    <a:lnTo>
                      <a:pt x="10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0" name="Freeform 795"/>
              <p:cNvSpPr>
                <a:spLocks noEditPoints="1"/>
              </p:cNvSpPr>
              <p:nvPr/>
            </p:nvSpPr>
            <p:spPr>
              <a:xfrm>
                <a:off x="4922837" y="1393825"/>
                <a:ext cx="107950" cy="111125"/>
              </a:xfrm>
              <a:custGeom>
                <a:avLst/>
                <a:gdLst>
                  <a:gd name="T0" fmla="*/ 34 w 68"/>
                  <a:gd name="T1" fmla="*/ 0 h 70"/>
                  <a:gd name="T2" fmla="*/ 34 w 68"/>
                  <a:gd name="T3" fmla="*/ 0 h 70"/>
                  <a:gd name="T4" fmla="*/ 26 w 68"/>
                  <a:gd name="T5" fmla="*/ 0 h 70"/>
                  <a:gd name="T6" fmla="*/ 20 w 68"/>
                  <a:gd name="T7" fmla="*/ 4 h 70"/>
                  <a:gd name="T8" fmla="*/ 14 w 68"/>
                  <a:gd name="T9" fmla="*/ 6 h 70"/>
                  <a:gd name="T10" fmla="*/ 10 w 68"/>
                  <a:gd name="T11" fmla="*/ 10 h 70"/>
                  <a:gd name="T12" fmla="*/ 6 w 68"/>
                  <a:gd name="T13" fmla="*/ 16 h 70"/>
                  <a:gd name="T14" fmla="*/ 2 w 68"/>
                  <a:gd name="T15" fmla="*/ 22 h 70"/>
                  <a:gd name="T16" fmla="*/ 0 w 68"/>
                  <a:gd name="T17" fmla="*/ 28 h 70"/>
                  <a:gd name="T18" fmla="*/ 0 w 68"/>
                  <a:gd name="T19" fmla="*/ 36 h 70"/>
                  <a:gd name="T20" fmla="*/ 0 w 68"/>
                  <a:gd name="T21" fmla="*/ 36 h 70"/>
                  <a:gd name="T22" fmla="*/ 2 w 68"/>
                  <a:gd name="T23" fmla="*/ 46 h 70"/>
                  <a:gd name="T24" fmla="*/ 6 w 68"/>
                  <a:gd name="T25" fmla="*/ 56 h 70"/>
                  <a:gd name="T26" fmla="*/ 14 w 68"/>
                  <a:gd name="T27" fmla="*/ 64 h 70"/>
                  <a:gd name="T28" fmla="*/ 24 w 68"/>
                  <a:gd name="T29" fmla="*/ 70 h 70"/>
                  <a:gd name="T30" fmla="*/ 24 w 68"/>
                  <a:gd name="T31" fmla="*/ 70 h 70"/>
                  <a:gd name="T32" fmla="*/ 34 w 68"/>
                  <a:gd name="T33" fmla="*/ 70 h 70"/>
                  <a:gd name="T34" fmla="*/ 34 w 68"/>
                  <a:gd name="T35" fmla="*/ 70 h 70"/>
                  <a:gd name="T36" fmla="*/ 44 w 68"/>
                  <a:gd name="T37" fmla="*/ 70 h 70"/>
                  <a:gd name="T38" fmla="*/ 44 w 68"/>
                  <a:gd name="T39" fmla="*/ 70 h 70"/>
                  <a:gd name="T40" fmla="*/ 54 w 68"/>
                  <a:gd name="T41" fmla="*/ 64 h 70"/>
                  <a:gd name="T42" fmla="*/ 62 w 68"/>
                  <a:gd name="T43" fmla="*/ 56 h 70"/>
                  <a:gd name="T44" fmla="*/ 66 w 68"/>
                  <a:gd name="T45" fmla="*/ 46 h 70"/>
                  <a:gd name="T46" fmla="*/ 68 w 68"/>
                  <a:gd name="T47" fmla="*/ 36 h 70"/>
                  <a:gd name="T48" fmla="*/ 68 w 68"/>
                  <a:gd name="T49" fmla="*/ 36 h 70"/>
                  <a:gd name="T50" fmla="*/ 68 w 68"/>
                  <a:gd name="T51" fmla="*/ 28 h 70"/>
                  <a:gd name="T52" fmla="*/ 66 w 68"/>
                  <a:gd name="T53" fmla="*/ 22 h 70"/>
                  <a:gd name="T54" fmla="*/ 62 w 68"/>
                  <a:gd name="T55" fmla="*/ 16 h 70"/>
                  <a:gd name="T56" fmla="*/ 58 w 68"/>
                  <a:gd name="T57" fmla="*/ 10 h 70"/>
                  <a:gd name="T58" fmla="*/ 54 w 68"/>
                  <a:gd name="T59" fmla="*/ 6 h 70"/>
                  <a:gd name="T60" fmla="*/ 48 w 68"/>
                  <a:gd name="T61" fmla="*/ 4 h 70"/>
                  <a:gd name="T62" fmla="*/ 40 w 68"/>
                  <a:gd name="T63" fmla="*/ 0 h 70"/>
                  <a:gd name="T64" fmla="*/ 34 w 68"/>
                  <a:gd name="T65" fmla="*/ 0 h 70"/>
                  <a:gd name="T66" fmla="*/ 34 w 68"/>
                  <a:gd name="T67" fmla="*/ 0 h 70"/>
                  <a:gd name="T68" fmla="*/ 34 w 68"/>
                  <a:gd name="T69" fmla="*/ 62 h 70"/>
                  <a:gd name="T70" fmla="*/ 34 w 68"/>
                  <a:gd name="T71" fmla="*/ 62 h 70"/>
                  <a:gd name="T72" fmla="*/ 24 w 68"/>
                  <a:gd name="T73" fmla="*/ 60 h 70"/>
                  <a:gd name="T74" fmla="*/ 14 w 68"/>
                  <a:gd name="T75" fmla="*/ 54 h 70"/>
                  <a:gd name="T76" fmla="*/ 10 w 68"/>
                  <a:gd name="T77" fmla="*/ 46 h 70"/>
                  <a:gd name="T78" fmla="*/ 8 w 68"/>
                  <a:gd name="T79" fmla="*/ 36 h 70"/>
                  <a:gd name="T80" fmla="*/ 8 w 68"/>
                  <a:gd name="T81" fmla="*/ 36 h 70"/>
                  <a:gd name="T82" fmla="*/ 10 w 68"/>
                  <a:gd name="T83" fmla="*/ 24 h 70"/>
                  <a:gd name="T84" fmla="*/ 14 w 68"/>
                  <a:gd name="T85" fmla="*/ 16 h 70"/>
                  <a:gd name="T86" fmla="*/ 24 w 68"/>
                  <a:gd name="T87" fmla="*/ 10 h 70"/>
                  <a:gd name="T88" fmla="*/ 34 w 68"/>
                  <a:gd name="T89" fmla="*/ 8 h 70"/>
                  <a:gd name="T90" fmla="*/ 34 w 68"/>
                  <a:gd name="T91" fmla="*/ 8 h 70"/>
                  <a:gd name="T92" fmla="*/ 44 w 68"/>
                  <a:gd name="T93" fmla="*/ 10 h 70"/>
                  <a:gd name="T94" fmla="*/ 52 w 68"/>
                  <a:gd name="T95" fmla="*/ 16 h 70"/>
                  <a:gd name="T96" fmla="*/ 58 w 68"/>
                  <a:gd name="T97" fmla="*/ 24 h 70"/>
                  <a:gd name="T98" fmla="*/ 60 w 68"/>
                  <a:gd name="T99" fmla="*/ 36 h 70"/>
                  <a:gd name="T100" fmla="*/ 60 w 68"/>
                  <a:gd name="T101" fmla="*/ 36 h 70"/>
                  <a:gd name="T102" fmla="*/ 58 w 68"/>
                  <a:gd name="T103" fmla="*/ 46 h 70"/>
                  <a:gd name="T104" fmla="*/ 52 w 68"/>
                  <a:gd name="T105" fmla="*/ 54 h 70"/>
                  <a:gd name="T106" fmla="*/ 44 w 68"/>
                  <a:gd name="T107" fmla="*/ 60 h 70"/>
                  <a:gd name="T108" fmla="*/ 34 w 68"/>
                  <a:gd name="T109" fmla="*/ 62 h 70"/>
                  <a:gd name="T110" fmla="*/ 34 w 68"/>
                  <a:gd name="T111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8" h="70">
                    <a:moveTo>
                      <a:pt x="34" y="0"/>
                    </a:moveTo>
                    <a:lnTo>
                      <a:pt x="34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14" y="64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4" y="64"/>
                    </a:lnTo>
                    <a:lnTo>
                      <a:pt x="62" y="56"/>
                    </a:lnTo>
                    <a:lnTo>
                      <a:pt x="66" y="4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2" y="16"/>
                    </a:lnTo>
                    <a:lnTo>
                      <a:pt x="58" y="10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34" y="62"/>
                    </a:moveTo>
                    <a:lnTo>
                      <a:pt x="34" y="62"/>
                    </a:lnTo>
                    <a:lnTo>
                      <a:pt x="24" y="60"/>
                    </a:lnTo>
                    <a:lnTo>
                      <a:pt x="14" y="54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24"/>
                    </a:lnTo>
                    <a:lnTo>
                      <a:pt x="14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4" y="10"/>
                    </a:lnTo>
                    <a:lnTo>
                      <a:pt x="52" y="16"/>
                    </a:lnTo>
                    <a:lnTo>
                      <a:pt x="58" y="24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46"/>
                    </a:lnTo>
                    <a:lnTo>
                      <a:pt x="52" y="54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1" name="Freeform 796"/>
              <p:cNvSpPr/>
              <p:nvPr/>
            </p:nvSpPr>
            <p:spPr>
              <a:xfrm>
                <a:off x="4564062" y="1504950"/>
                <a:ext cx="168275" cy="130175"/>
              </a:xfrm>
              <a:custGeom>
                <a:avLst/>
                <a:gdLst>
                  <a:gd name="T0" fmla="*/ 4 w 106"/>
                  <a:gd name="T1" fmla="*/ 36 h 82"/>
                  <a:gd name="T2" fmla="*/ 4 w 106"/>
                  <a:gd name="T3" fmla="*/ 36 h 82"/>
                  <a:gd name="T4" fmla="*/ 6 w 106"/>
                  <a:gd name="T5" fmla="*/ 28 h 82"/>
                  <a:gd name="T6" fmla="*/ 8 w 106"/>
                  <a:gd name="T7" fmla="*/ 22 h 82"/>
                  <a:gd name="T8" fmla="*/ 8 w 106"/>
                  <a:gd name="T9" fmla="*/ 22 h 82"/>
                  <a:gd name="T10" fmla="*/ 18 w 106"/>
                  <a:gd name="T11" fmla="*/ 12 h 82"/>
                  <a:gd name="T12" fmla="*/ 18 w 106"/>
                  <a:gd name="T13" fmla="*/ 12 h 82"/>
                  <a:gd name="T14" fmla="*/ 32 w 106"/>
                  <a:gd name="T15" fmla="*/ 4 h 82"/>
                  <a:gd name="T16" fmla="*/ 48 w 106"/>
                  <a:gd name="T17" fmla="*/ 0 h 82"/>
                  <a:gd name="T18" fmla="*/ 48 w 106"/>
                  <a:gd name="T19" fmla="*/ 0 h 82"/>
                  <a:gd name="T20" fmla="*/ 58 w 106"/>
                  <a:gd name="T21" fmla="*/ 0 h 82"/>
                  <a:gd name="T22" fmla="*/ 58 w 106"/>
                  <a:gd name="T23" fmla="*/ 0 h 82"/>
                  <a:gd name="T24" fmla="*/ 68 w 106"/>
                  <a:gd name="T25" fmla="*/ 0 h 82"/>
                  <a:gd name="T26" fmla="*/ 68 w 106"/>
                  <a:gd name="T27" fmla="*/ 0 h 82"/>
                  <a:gd name="T28" fmla="*/ 84 w 106"/>
                  <a:gd name="T29" fmla="*/ 4 h 82"/>
                  <a:gd name="T30" fmla="*/ 98 w 106"/>
                  <a:gd name="T31" fmla="*/ 12 h 82"/>
                  <a:gd name="T32" fmla="*/ 98 w 106"/>
                  <a:gd name="T33" fmla="*/ 12 h 82"/>
                  <a:gd name="T34" fmla="*/ 106 w 106"/>
                  <a:gd name="T35" fmla="*/ 18 h 82"/>
                  <a:gd name="T36" fmla="*/ 104 w 106"/>
                  <a:gd name="T37" fmla="*/ 20 h 82"/>
                  <a:gd name="T38" fmla="*/ 104 w 106"/>
                  <a:gd name="T39" fmla="*/ 20 h 82"/>
                  <a:gd name="T40" fmla="*/ 100 w 106"/>
                  <a:gd name="T41" fmla="*/ 24 h 82"/>
                  <a:gd name="T42" fmla="*/ 100 w 106"/>
                  <a:gd name="T43" fmla="*/ 24 h 82"/>
                  <a:gd name="T44" fmla="*/ 94 w 106"/>
                  <a:gd name="T45" fmla="*/ 18 h 82"/>
                  <a:gd name="T46" fmla="*/ 94 w 106"/>
                  <a:gd name="T47" fmla="*/ 18 h 82"/>
                  <a:gd name="T48" fmla="*/ 86 w 106"/>
                  <a:gd name="T49" fmla="*/ 12 h 82"/>
                  <a:gd name="T50" fmla="*/ 78 w 106"/>
                  <a:gd name="T51" fmla="*/ 10 h 82"/>
                  <a:gd name="T52" fmla="*/ 68 w 106"/>
                  <a:gd name="T53" fmla="*/ 6 h 82"/>
                  <a:gd name="T54" fmla="*/ 58 w 106"/>
                  <a:gd name="T55" fmla="*/ 6 h 82"/>
                  <a:gd name="T56" fmla="*/ 58 w 106"/>
                  <a:gd name="T57" fmla="*/ 6 h 82"/>
                  <a:gd name="T58" fmla="*/ 48 w 106"/>
                  <a:gd name="T59" fmla="*/ 6 h 82"/>
                  <a:gd name="T60" fmla="*/ 40 w 106"/>
                  <a:gd name="T61" fmla="*/ 10 h 82"/>
                  <a:gd name="T62" fmla="*/ 30 w 106"/>
                  <a:gd name="T63" fmla="*/ 12 h 82"/>
                  <a:gd name="T64" fmla="*/ 24 w 106"/>
                  <a:gd name="T65" fmla="*/ 18 h 82"/>
                  <a:gd name="T66" fmla="*/ 24 w 106"/>
                  <a:gd name="T67" fmla="*/ 18 h 82"/>
                  <a:gd name="T68" fmla="*/ 16 w 106"/>
                  <a:gd name="T69" fmla="*/ 26 h 82"/>
                  <a:gd name="T70" fmla="*/ 16 w 106"/>
                  <a:gd name="T71" fmla="*/ 26 h 82"/>
                  <a:gd name="T72" fmla="*/ 12 w 106"/>
                  <a:gd name="T73" fmla="*/ 32 h 82"/>
                  <a:gd name="T74" fmla="*/ 12 w 106"/>
                  <a:gd name="T75" fmla="*/ 38 h 82"/>
                  <a:gd name="T76" fmla="*/ 8 w 106"/>
                  <a:gd name="T77" fmla="*/ 68 h 82"/>
                  <a:gd name="T78" fmla="*/ 8 w 106"/>
                  <a:gd name="T79" fmla="*/ 68 h 82"/>
                  <a:gd name="T80" fmla="*/ 10 w 106"/>
                  <a:gd name="T81" fmla="*/ 72 h 82"/>
                  <a:gd name="T82" fmla="*/ 14 w 106"/>
                  <a:gd name="T83" fmla="*/ 74 h 82"/>
                  <a:gd name="T84" fmla="*/ 80 w 106"/>
                  <a:gd name="T85" fmla="*/ 74 h 82"/>
                  <a:gd name="T86" fmla="*/ 80 w 106"/>
                  <a:gd name="T87" fmla="*/ 82 h 82"/>
                  <a:gd name="T88" fmla="*/ 14 w 106"/>
                  <a:gd name="T89" fmla="*/ 82 h 82"/>
                  <a:gd name="T90" fmla="*/ 14 w 106"/>
                  <a:gd name="T91" fmla="*/ 82 h 82"/>
                  <a:gd name="T92" fmla="*/ 8 w 106"/>
                  <a:gd name="T93" fmla="*/ 80 h 82"/>
                  <a:gd name="T94" fmla="*/ 4 w 106"/>
                  <a:gd name="T95" fmla="*/ 78 h 82"/>
                  <a:gd name="T96" fmla="*/ 0 w 106"/>
                  <a:gd name="T97" fmla="*/ 72 h 82"/>
                  <a:gd name="T98" fmla="*/ 0 w 106"/>
                  <a:gd name="T99" fmla="*/ 66 h 82"/>
                  <a:gd name="T100" fmla="*/ 4 w 106"/>
                  <a:gd name="T101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" h="82">
                    <a:moveTo>
                      <a:pt x="4" y="36"/>
                    </a:moveTo>
                    <a:lnTo>
                      <a:pt x="4" y="36"/>
                    </a:lnTo>
                    <a:lnTo>
                      <a:pt x="6" y="2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32" y="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4" y="4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106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86" y="12"/>
                    </a:lnTo>
                    <a:lnTo>
                      <a:pt x="78" y="10"/>
                    </a:lnTo>
                    <a:lnTo>
                      <a:pt x="6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48" y="6"/>
                    </a:lnTo>
                    <a:lnTo>
                      <a:pt x="40" y="1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0" y="72"/>
                    </a:lnTo>
                    <a:lnTo>
                      <a:pt x="14" y="74"/>
                    </a:lnTo>
                    <a:lnTo>
                      <a:pt x="80" y="74"/>
                    </a:lnTo>
                    <a:lnTo>
                      <a:pt x="80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0"/>
                    </a:lnTo>
                    <a:lnTo>
                      <a:pt x="4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2" name="Freeform 797"/>
              <p:cNvSpPr>
                <a:spLocks noEditPoints="1"/>
              </p:cNvSpPr>
              <p:nvPr/>
            </p:nvSpPr>
            <p:spPr>
              <a:xfrm>
                <a:off x="4602162" y="1393825"/>
                <a:ext cx="111125" cy="111125"/>
              </a:xfrm>
              <a:custGeom>
                <a:avLst/>
                <a:gdLst>
                  <a:gd name="T0" fmla="*/ 0 w 70"/>
                  <a:gd name="T1" fmla="*/ 36 h 70"/>
                  <a:gd name="T2" fmla="*/ 0 w 70"/>
                  <a:gd name="T3" fmla="*/ 36 h 70"/>
                  <a:gd name="T4" fmla="*/ 2 w 70"/>
                  <a:gd name="T5" fmla="*/ 46 h 70"/>
                  <a:gd name="T6" fmla="*/ 6 w 70"/>
                  <a:gd name="T7" fmla="*/ 56 h 70"/>
                  <a:gd name="T8" fmla="*/ 14 w 70"/>
                  <a:gd name="T9" fmla="*/ 64 h 70"/>
                  <a:gd name="T10" fmla="*/ 24 w 70"/>
                  <a:gd name="T11" fmla="*/ 70 h 70"/>
                  <a:gd name="T12" fmla="*/ 24 w 70"/>
                  <a:gd name="T13" fmla="*/ 70 h 70"/>
                  <a:gd name="T14" fmla="*/ 34 w 70"/>
                  <a:gd name="T15" fmla="*/ 70 h 70"/>
                  <a:gd name="T16" fmla="*/ 34 w 70"/>
                  <a:gd name="T17" fmla="*/ 70 h 70"/>
                  <a:gd name="T18" fmla="*/ 44 w 70"/>
                  <a:gd name="T19" fmla="*/ 70 h 70"/>
                  <a:gd name="T20" fmla="*/ 44 w 70"/>
                  <a:gd name="T21" fmla="*/ 70 h 70"/>
                  <a:gd name="T22" fmla="*/ 54 w 70"/>
                  <a:gd name="T23" fmla="*/ 64 h 70"/>
                  <a:gd name="T24" fmla="*/ 62 w 70"/>
                  <a:gd name="T25" fmla="*/ 56 h 70"/>
                  <a:gd name="T26" fmla="*/ 68 w 70"/>
                  <a:gd name="T27" fmla="*/ 46 h 70"/>
                  <a:gd name="T28" fmla="*/ 70 w 70"/>
                  <a:gd name="T29" fmla="*/ 36 h 70"/>
                  <a:gd name="T30" fmla="*/ 70 w 70"/>
                  <a:gd name="T31" fmla="*/ 36 h 70"/>
                  <a:gd name="T32" fmla="*/ 68 w 70"/>
                  <a:gd name="T33" fmla="*/ 28 h 70"/>
                  <a:gd name="T34" fmla="*/ 66 w 70"/>
                  <a:gd name="T35" fmla="*/ 22 h 70"/>
                  <a:gd name="T36" fmla="*/ 64 w 70"/>
                  <a:gd name="T37" fmla="*/ 16 h 70"/>
                  <a:gd name="T38" fmla="*/ 58 w 70"/>
                  <a:gd name="T39" fmla="*/ 10 h 70"/>
                  <a:gd name="T40" fmla="*/ 54 w 70"/>
                  <a:gd name="T41" fmla="*/ 6 h 70"/>
                  <a:gd name="T42" fmla="*/ 48 w 70"/>
                  <a:gd name="T43" fmla="*/ 4 h 70"/>
                  <a:gd name="T44" fmla="*/ 42 w 70"/>
                  <a:gd name="T45" fmla="*/ 0 h 70"/>
                  <a:gd name="T46" fmla="*/ 34 w 70"/>
                  <a:gd name="T47" fmla="*/ 0 h 70"/>
                  <a:gd name="T48" fmla="*/ 34 w 70"/>
                  <a:gd name="T49" fmla="*/ 0 h 70"/>
                  <a:gd name="T50" fmla="*/ 28 w 70"/>
                  <a:gd name="T51" fmla="*/ 0 h 70"/>
                  <a:gd name="T52" fmla="*/ 22 w 70"/>
                  <a:gd name="T53" fmla="*/ 4 h 70"/>
                  <a:gd name="T54" fmla="*/ 16 w 70"/>
                  <a:gd name="T55" fmla="*/ 6 h 70"/>
                  <a:gd name="T56" fmla="*/ 10 w 70"/>
                  <a:gd name="T57" fmla="*/ 10 h 70"/>
                  <a:gd name="T58" fmla="*/ 6 w 70"/>
                  <a:gd name="T59" fmla="*/ 16 h 70"/>
                  <a:gd name="T60" fmla="*/ 2 w 70"/>
                  <a:gd name="T61" fmla="*/ 22 h 70"/>
                  <a:gd name="T62" fmla="*/ 0 w 70"/>
                  <a:gd name="T63" fmla="*/ 28 h 70"/>
                  <a:gd name="T64" fmla="*/ 0 w 70"/>
                  <a:gd name="T65" fmla="*/ 36 h 70"/>
                  <a:gd name="T66" fmla="*/ 0 w 70"/>
                  <a:gd name="T67" fmla="*/ 36 h 70"/>
                  <a:gd name="T68" fmla="*/ 8 w 70"/>
                  <a:gd name="T69" fmla="*/ 36 h 70"/>
                  <a:gd name="T70" fmla="*/ 8 w 70"/>
                  <a:gd name="T71" fmla="*/ 36 h 70"/>
                  <a:gd name="T72" fmla="*/ 10 w 70"/>
                  <a:gd name="T73" fmla="*/ 24 h 70"/>
                  <a:gd name="T74" fmla="*/ 16 w 70"/>
                  <a:gd name="T75" fmla="*/ 16 h 70"/>
                  <a:gd name="T76" fmla="*/ 24 w 70"/>
                  <a:gd name="T77" fmla="*/ 10 h 70"/>
                  <a:gd name="T78" fmla="*/ 34 w 70"/>
                  <a:gd name="T79" fmla="*/ 8 h 70"/>
                  <a:gd name="T80" fmla="*/ 34 w 70"/>
                  <a:gd name="T81" fmla="*/ 8 h 70"/>
                  <a:gd name="T82" fmla="*/ 44 w 70"/>
                  <a:gd name="T83" fmla="*/ 10 h 70"/>
                  <a:gd name="T84" fmla="*/ 54 w 70"/>
                  <a:gd name="T85" fmla="*/ 16 h 70"/>
                  <a:gd name="T86" fmla="*/ 60 w 70"/>
                  <a:gd name="T87" fmla="*/ 24 h 70"/>
                  <a:gd name="T88" fmla="*/ 62 w 70"/>
                  <a:gd name="T89" fmla="*/ 36 h 70"/>
                  <a:gd name="T90" fmla="*/ 62 w 70"/>
                  <a:gd name="T91" fmla="*/ 36 h 70"/>
                  <a:gd name="T92" fmla="*/ 60 w 70"/>
                  <a:gd name="T93" fmla="*/ 46 h 70"/>
                  <a:gd name="T94" fmla="*/ 54 w 70"/>
                  <a:gd name="T95" fmla="*/ 54 h 70"/>
                  <a:gd name="T96" fmla="*/ 44 w 70"/>
                  <a:gd name="T97" fmla="*/ 60 h 70"/>
                  <a:gd name="T98" fmla="*/ 34 w 70"/>
                  <a:gd name="T99" fmla="*/ 62 h 70"/>
                  <a:gd name="T100" fmla="*/ 34 w 70"/>
                  <a:gd name="T101" fmla="*/ 62 h 70"/>
                  <a:gd name="T102" fmla="*/ 24 w 70"/>
                  <a:gd name="T103" fmla="*/ 60 h 70"/>
                  <a:gd name="T104" fmla="*/ 16 w 70"/>
                  <a:gd name="T105" fmla="*/ 54 h 70"/>
                  <a:gd name="T106" fmla="*/ 10 w 70"/>
                  <a:gd name="T107" fmla="*/ 46 h 70"/>
                  <a:gd name="T108" fmla="*/ 8 w 70"/>
                  <a:gd name="T109" fmla="*/ 36 h 70"/>
                  <a:gd name="T110" fmla="*/ 8 w 70"/>
                  <a:gd name="T11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70">
                    <a:moveTo>
                      <a:pt x="0" y="36"/>
                    </a:moveTo>
                    <a:lnTo>
                      <a:pt x="0" y="36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14" y="64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4" y="64"/>
                    </a:lnTo>
                    <a:lnTo>
                      <a:pt x="62" y="56"/>
                    </a:lnTo>
                    <a:lnTo>
                      <a:pt x="68" y="4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4" y="16"/>
                    </a:lnTo>
                    <a:lnTo>
                      <a:pt x="58" y="10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  <a:moveTo>
                      <a:pt x="8" y="36"/>
                    </a:moveTo>
                    <a:lnTo>
                      <a:pt x="8" y="36"/>
                    </a:lnTo>
                    <a:lnTo>
                      <a:pt x="10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4" y="10"/>
                    </a:lnTo>
                    <a:lnTo>
                      <a:pt x="54" y="16"/>
                    </a:lnTo>
                    <a:lnTo>
                      <a:pt x="60" y="24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0" y="46"/>
                    </a:lnTo>
                    <a:lnTo>
                      <a:pt x="54" y="54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24" y="60"/>
                    </a:lnTo>
                    <a:lnTo>
                      <a:pt x="16" y="54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319047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5.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회사별 단체 예약</a:t>
              </a:r>
              <a:endParaRPr lang="en-US" altLang="ko-KR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나눔고딕"/>
              </a:endParaRPr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2FEF77B9-F256-444E-B725-E1989DD5BFA5}"/>
              </a:ext>
            </a:extLst>
          </p:cNvPr>
          <p:cNvSpPr/>
          <p:nvPr/>
        </p:nvSpPr>
        <p:spPr>
          <a:xfrm>
            <a:off x="3448535" y="2157135"/>
            <a:ext cx="431291" cy="207264"/>
          </a:xfrm>
          <a:custGeom>
            <a:avLst/>
            <a:gdLst>
              <a:gd name="connsiteX0" fmla="*/ 0 w 431291"/>
              <a:gd name="connsiteY0" fmla="*/ 207264 h 207264"/>
              <a:gd name="connsiteX1" fmla="*/ 431291 w 431291"/>
              <a:gd name="connsiteY1" fmla="*/ 207264 h 207264"/>
              <a:gd name="connsiteX2" fmla="*/ 431291 w 431291"/>
              <a:gd name="connsiteY2" fmla="*/ 0 h 207264"/>
              <a:gd name="connsiteX3" fmla="*/ 0 w 431291"/>
              <a:gd name="connsiteY3" fmla="*/ 0 h 207264"/>
              <a:gd name="connsiteX4" fmla="*/ 0 w 431291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1291" h="207264">
                <a:moveTo>
                  <a:pt x="0" y="207264"/>
                </a:moveTo>
                <a:lnTo>
                  <a:pt x="431291" y="207264"/>
                </a:lnTo>
                <a:lnTo>
                  <a:pt x="431291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E8C7B91-A3A2-4CCE-99B2-70A167419429}"/>
              </a:ext>
            </a:extLst>
          </p:cNvPr>
          <p:cNvSpPr/>
          <p:nvPr/>
        </p:nvSpPr>
        <p:spPr>
          <a:xfrm>
            <a:off x="3442185" y="2150785"/>
            <a:ext cx="443991" cy="219964"/>
          </a:xfrm>
          <a:custGeom>
            <a:avLst/>
            <a:gdLst>
              <a:gd name="connsiteX0" fmla="*/ 6350 w 443991"/>
              <a:gd name="connsiteY0" fmla="*/ 213614 h 219964"/>
              <a:gd name="connsiteX1" fmla="*/ 437641 w 443991"/>
              <a:gd name="connsiteY1" fmla="*/ 213614 h 219964"/>
              <a:gd name="connsiteX2" fmla="*/ 437641 w 443991"/>
              <a:gd name="connsiteY2" fmla="*/ 6350 h 219964"/>
              <a:gd name="connsiteX3" fmla="*/ 6350 w 443991"/>
              <a:gd name="connsiteY3" fmla="*/ 6350 h 219964"/>
              <a:gd name="connsiteX4" fmla="*/ 6350 w 443991"/>
              <a:gd name="connsiteY4" fmla="*/ 213614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991" h="219964">
                <a:moveTo>
                  <a:pt x="6350" y="213614"/>
                </a:moveTo>
                <a:lnTo>
                  <a:pt x="437641" y="213614"/>
                </a:lnTo>
                <a:lnTo>
                  <a:pt x="437641" y="6350"/>
                </a:lnTo>
                <a:lnTo>
                  <a:pt x="6350" y="6350"/>
                </a:lnTo>
                <a:lnTo>
                  <a:pt x="6350" y="2136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78529C59-7A73-4C0B-98D4-74D244D2274E}"/>
              </a:ext>
            </a:extLst>
          </p:cNvPr>
          <p:cNvSpPr/>
          <p:nvPr/>
        </p:nvSpPr>
        <p:spPr>
          <a:xfrm>
            <a:off x="3343379" y="5639983"/>
            <a:ext cx="2854452" cy="783336"/>
          </a:xfrm>
          <a:custGeom>
            <a:avLst/>
            <a:gdLst>
              <a:gd name="connsiteX0" fmla="*/ 12953 w 2854452"/>
              <a:gd name="connsiteY0" fmla="*/ 770382 h 783336"/>
              <a:gd name="connsiteX1" fmla="*/ 2841498 w 2854452"/>
              <a:gd name="connsiteY1" fmla="*/ 770382 h 783336"/>
              <a:gd name="connsiteX2" fmla="*/ 2841498 w 2854452"/>
              <a:gd name="connsiteY2" fmla="*/ 12953 h 783336"/>
              <a:gd name="connsiteX3" fmla="*/ 12953 w 2854452"/>
              <a:gd name="connsiteY3" fmla="*/ 12953 h 783336"/>
              <a:gd name="connsiteX4" fmla="*/ 12953 w 2854452"/>
              <a:gd name="connsiteY4" fmla="*/ 770382 h 783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54452" h="783336">
                <a:moveTo>
                  <a:pt x="12953" y="770382"/>
                </a:moveTo>
                <a:lnTo>
                  <a:pt x="2841498" y="770382"/>
                </a:lnTo>
                <a:lnTo>
                  <a:pt x="2841498" y="12953"/>
                </a:lnTo>
                <a:lnTo>
                  <a:pt x="12953" y="12953"/>
                </a:lnTo>
                <a:lnTo>
                  <a:pt x="12953" y="7703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9D15257-7B61-4D9A-9246-E49131B075F4}"/>
              </a:ext>
            </a:extLst>
          </p:cNvPr>
          <p:cNvSpPr txBox="1"/>
          <p:nvPr/>
        </p:nvSpPr>
        <p:spPr>
          <a:xfrm>
            <a:off x="3878811" y="5599851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FFFFFF"/>
                </a:solidFill>
                <a:latin typeface="휴먼모음T" pitchFamily="18" charset="0"/>
                <a:cs typeface="휴먼모음T" pitchFamily="18" charset="0"/>
              </a:rPr>
              <a:t>바로가기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C963671-910E-4030-9C37-D882386FB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8" b="13334"/>
          <a:stretch/>
        </p:blipFill>
        <p:spPr>
          <a:xfrm>
            <a:off x="2648707" y="1928321"/>
            <a:ext cx="3857625" cy="418578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29DB836-5D7D-4F78-984B-F92615B92B27}"/>
              </a:ext>
            </a:extLst>
          </p:cNvPr>
          <p:cNvSpPr/>
          <p:nvPr/>
        </p:nvSpPr>
        <p:spPr>
          <a:xfrm>
            <a:off x="2646288" y="5324550"/>
            <a:ext cx="3857625" cy="8240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F9ACEC6-678E-4EAE-AFE7-999B7E4FCC58}"/>
              </a:ext>
            </a:extLst>
          </p:cNvPr>
          <p:cNvCxnSpPr>
            <a:cxnSpLocks/>
          </p:cNvCxnSpPr>
          <p:nvPr/>
        </p:nvCxnSpPr>
        <p:spPr>
          <a:xfrm flipH="1">
            <a:off x="6575905" y="5788397"/>
            <a:ext cx="72935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1DB4A3-6E7B-4E67-9CBB-7A0D06212935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서울시교통연수원 홈페이지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접속 후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온라인 보수교육 바로가기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선택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(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예약한 사이트와 동일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)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028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5.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회사별 단체 예약</a:t>
              </a:r>
              <a:endParaRPr lang="en-US" altLang="ko-KR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나눔고딕"/>
              </a:endParaRPr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2FEF77B9-F256-444E-B725-E1989DD5BFA5}"/>
              </a:ext>
            </a:extLst>
          </p:cNvPr>
          <p:cNvSpPr/>
          <p:nvPr/>
        </p:nvSpPr>
        <p:spPr>
          <a:xfrm>
            <a:off x="3448535" y="2157135"/>
            <a:ext cx="431291" cy="207264"/>
          </a:xfrm>
          <a:custGeom>
            <a:avLst/>
            <a:gdLst>
              <a:gd name="connsiteX0" fmla="*/ 0 w 431291"/>
              <a:gd name="connsiteY0" fmla="*/ 207264 h 207264"/>
              <a:gd name="connsiteX1" fmla="*/ 431291 w 431291"/>
              <a:gd name="connsiteY1" fmla="*/ 207264 h 207264"/>
              <a:gd name="connsiteX2" fmla="*/ 431291 w 431291"/>
              <a:gd name="connsiteY2" fmla="*/ 0 h 207264"/>
              <a:gd name="connsiteX3" fmla="*/ 0 w 431291"/>
              <a:gd name="connsiteY3" fmla="*/ 0 h 207264"/>
              <a:gd name="connsiteX4" fmla="*/ 0 w 431291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1291" h="207264">
                <a:moveTo>
                  <a:pt x="0" y="207264"/>
                </a:moveTo>
                <a:lnTo>
                  <a:pt x="431291" y="207264"/>
                </a:lnTo>
                <a:lnTo>
                  <a:pt x="431291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E8C7B91-A3A2-4CCE-99B2-70A167419429}"/>
              </a:ext>
            </a:extLst>
          </p:cNvPr>
          <p:cNvSpPr/>
          <p:nvPr/>
        </p:nvSpPr>
        <p:spPr>
          <a:xfrm>
            <a:off x="3442185" y="2150785"/>
            <a:ext cx="443991" cy="219964"/>
          </a:xfrm>
          <a:custGeom>
            <a:avLst/>
            <a:gdLst>
              <a:gd name="connsiteX0" fmla="*/ 6350 w 443991"/>
              <a:gd name="connsiteY0" fmla="*/ 213614 h 219964"/>
              <a:gd name="connsiteX1" fmla="*/ 437641 w 443991"/>
              <a:gd name="connsiteY1" fmla="*/ 213614 h 219964"/>
              <a:gd name="connsiteX2" fmla="*/ 437641 w 443991"/>
              <a:gd name="connsiteY2" fmla="*/ 6350 h 219964"/>
              <a:gd name="connsiteX3" fmla="*/ 6350 w 443991"/>
              <a:gd name="connsiteY3" fmla="*/ 6350 h 219964"/>
              <a:gd name="connsiteX4" fmla="*/ 6350 w 443991"/>
              <a:gd name="connsiteY4" fmla="*/ 213614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991" h="219964">
                <a:moveTo>
                  <a:pt x="6350" y="213614"/>
                </a:moveTo>
                <a:lnTo>
                  <a:pt x="437641" y="213614"/>
                </a:lnTo>
                <a:lnTo>
                  <a:pt x="437641" y="6350"/>
                </a:lnTo>
                <a:lnTo>
                  <a:pt x="6350" y="6350"/>
                </a:lnTo>
                <a:lnTo>
                  <a:pt x="6350" y="2136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9D15257-7B61-4D9A-9246-E49131B075F4}"/>
              </a:ext>
            </a:extLst>
          </p:cNvPr>
          <p:cNvSpPr txBox="1"/>
          <p:nvPr/>
        </p:nvSpPr>
        <p:spPr>
          <a:xfrm>
            <a:off x="3878811" y="5599851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FFFFFF"/>
                </a:solidFill>
                <a:latin typeface="휴먼모음T" pitchFamily="18" charset="0"/>
                <a:cs typeface="휴먼모음T" pitchFamily="18" charset="0"/>
              </a:rPr>
              <a:t>바로가기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DB4A3-6E7B-4E67-9CBB-7A0D06212935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온라인교육 사이트 접속 후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회사별 단체예약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게시판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)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선택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69199C6-1C1D-FB5B-0F71-A4F2E85DB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24" y="2092949"/>
            <a:ext cx="4784174" cy="3671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29DB836-5D7D-4F78-984B-F92615B92B27}"/>
              </a:ext>
            </a:extLst>
          </p:cNvPr>
          <p:cNvSpPr/>
          <p:nvPr/>
        </p:nvSpPr>
        <p:spPr>
          <a:xfrm>
            <a:off x="2083624" y="5251346"/>
            <a:ext cx="4722618" cy="4701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F9ACEC6-678E-4EAE-AFE7-999B7E4FCC58}"/>
              </a:ext>
            </a:extLst>
          </p:cNvPr>
          <p:cNvCxnSpPr>
            <a:cxnSpLocks/>
          </p:cNvCxnSpPr>
          <p:nvPr/>
        </p:nvCxnSpPr>
        <p:spPr>
          <a:xfrm flipH="1">
            <a:off x="6867798" y="5460594"/>
            <a:ext cx="72935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4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9B8D29E4-8ACE-A309-C889-95CDA6AD0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2" y="2154496"/>
            <a:ext cx="8058032" cy="366404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5.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회사별 단체 예약</a:t>
              </a:r>
              <a:endParaRPr lang="en-US" altLang="ko-KR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나눔고딕"/>
              </a:endParaRPr>
            </a:p>
          </p:txBody>
        </p:sp>
      </p:grpSp>
      <p:sp>
        <p:nvSpPr>
          <p:cNvPr id="10" name="TextBox 1">
            <a:extLst>
              <a:ext uri="{FF2B5EF4-FFF2-40B4-BE49-F238E27FC236}">
                <a16:creationId xmlns:a16="http://schemas.microsoft.com/office/drawing/2014/main" id="{39D15257-7B61-4D9A-9246-E49131B075F4}"/>
              </a:ext>
            </a:extLst>
          </p:cNvPr>
          <p:cNvSpPr txBox="1"/>
          <p:nvPr/>
        </p:nvSpPr>
        <p:spPr>
          <a:xfrm>
            <a:off x="3878811" y="5599851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FFFFFF"/>
                </a:solidFill>
                <a:latin typeface="휴먼모음T" pitchFamily="18" charset="0"/>
                <a:cs typeface="휴먼모음T" pitchFamily="18" charset="0"/>
              </a:rPr>
              <a:t>바로가기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DB4A3-6E7B-4E67-9CBB-7A0D06212935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‘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[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필독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] 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회사별 단체예약 시 주의사항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선택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29DB836-5D7D-4F78-984B-F92615B92B27}"/>
              </a:ext>
            </a:extLst>
          </p:cNvPr>
          <p:cNvSpPr/>
          <p:nvPr/>
        </p:nvSpPr>
        <p:spPr>
          <a:xfrm>
            <a:off x="1657075" y="4064121"/>
            <a:ext cx="6063567" cy="3561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F9ACEC6-678E-4EAE-AFE7-999B7E4FCC58}"/>
              </a:ext>
            </a:extLst>
          </p:cNvPr>
          <p:cNvCxnSpPr>
            <a:cxnSpLocks/>
          </p:cNvCxnSpPr>
          <p:nvPr/>
        </p:nvCxnSpPr>
        <p:spPr>
          <a:xfrm flipH="1">
            <a:off x="7799437" y="4235643"/>
            <a:ext cx="61721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5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AA617387-F88D-7509-1193-8A19FCF6E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92" y="1964637"/>
            <a:ext cx="5874838" cy="395207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5.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회사별 단체 예약</a:t>
              </a:r>
              <a:endParaRPr lang="en-US" altLang="ko-KR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나눔고딕"/>
              </a:endParaRPr>
            </a:p>
          </p:txBody>
        </p:sp>
      </p:grpSp>
      <p:sp>
        <p:nvSpPr>
          <p:cNvPr id="10" name="TextBox 1">
            <a:extLst>
              <a:ext uri="{FF2B5EF4-FFF2-40B4-BE49-F238E27FC236}">
                <a16:creationId xmlns:a16="http://schemas.microsoft.com/office/drawing/2014/main" id="{39D15257-7B61-4D9A-9246-E49131B075F4}"/>
              </a:ext>
            </a:extLst>
          </p:cNvPr>
          <p:cNvSpPr txBox="1"/>
          <p:nvPr/>
        </p:nvSpPr>
        <p:spPr>
          <a:xfrm>
            <a:off x="3878811" y="5599851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FFFFFF"/>
                </a:solidFill>
                <a:latin typeface="휴먼모음T" pitchFamily="18" charset="0"/>
                <a:cs typeface="휴먼모음T" pitchFamily="18" charset="0"/>
              </a:rPr>
              <a:t>바로가기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DB4A3-6E7B-4E67-9CBB-7A0D06212935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게시글 내용 확인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67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텍스트이(가) 표시된 사진&#10;&#10;자동 생성된 설명">
            <a:extLst>
              <a:ext uri="{FF2B5EF4-FFF2-40B4-BE49-F238E27FC236}">
                <a16:creationId xmlns:a16="http://schemas.microsoft.com/office/drawing/2014/main" id="{FC082EB0-8F8B-8EDB-B42E-D7F28A0E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17" y="2141702"/>
            <a:ext cx="6965740" cy="385593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5.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회사별 단체 예약</a:t>
              </a:r>
              <a:endParaRPr lang="en-US" altLang="ko-KR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나눔고딕"/>
              </a:endParaRPr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2FEF77B9-F256-444E-B725-E1989DD5BFA5}"/>
              </a:ext>
            </a:extLst>
          </p:cNvPr>
          <p:cNvSpPr/>
          <p:nvPr/>
        </p:nvSpPr>
        <p:spPr>
          <a:xfrm>
            <a:off x="3448535" y="2157135"/>
            <a:ext cx="431291" cy="207264"/>
          </a:xfrm>
          <a:custGeom>
            <a:avLst/>
            <a:gdLst>
              <a:gd name="connsiteX0" fmla="*/ 0 w 431291"/>
              <a:gd name="connsiteY0" fmla="*/ 207264 h 207264"/>
              <a:gd name="connsiteX1" fmla="*/ 431291 w 431291"/>
              <a:gd name="connsiteY1" fmla="*/ 207264 h 207264"/>
              <a:gd name="connsiteX2" fmla="*/ 431291 w 431291"/>
              <a:gd name="connsiteY2" fmla="*/ 0 h 207264"/>
              <a:gd name="connsiteX3" fmla="*/ 0 w 431291"/>
              <a:gd name="connsiteY3" fmla="*/ 0 h 207264"/>
              <a:gd name="connsiteX4" fmla="*/ 0 w 431291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1291" h="207264">
                <a:moveTo>
                  <a:pt x="0" y="207264"/>
                </a:moveTo>
                <a:lnTo>
                  <a:pt x="431291" y="207264"/>
                </a:lnTo>
                <a:lnTo>
                  <a:pt x="431291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E8C7B91-A3A2-4CCE-99B2-70A167419429}"/>
              </a:ext>
            </a:extLst>
          </p:cNvPr>
          <p:cNvSpPr/>
          <p:nvPr/>
        </p:nvSpPr>
        <p:spPr>
          <a:xfrm>
            <a:off x="3442185" y="2150785"/>
            <a:ext cx="443991" cy="219964"/>
          </a:xfrm>
          <a:custGeom>
            <a:avLst/>
            <a:gdLst>
              <a:gd name="connsiteX0" fmla="*/ 6350 w 443991"/>
              <a:gd name="connsiteY0" fmla="*/ 213614 h 219964"/>
              <a:gd name="connsiteX1" fmla="*/ 437641 w 443991"/>
              <a:gd name="connsiteY1" fmla="*/ 213614 h 219964"/>
              <a:gd name="connsiteX2" fmla="*/ 437641 w 443991"/>
              <a:gd name="connsiteY2" fmla="*/ 6350 h 219964"/>
              <a:gd name="connsiteX3" fmla="*/ 6350 w 443991"/>
              <a:gd name="connsiteY3" fmla="*/ 6350 h 219964"/>
              <a:gd name="connsiteX4" fmla="*/ 6350 w 443991"/>
              <a:gd name="connsiteY4" fmla="*/ 213614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991" h="219964">
                <a:moveTo>
                  <a:pt x="6350" y="213614"/>
                </a:moveTo>
                <a:lnTo>
                  <a:pt x="437641" y="213614"/>
                </a:lnTo>
                <a:lnTo>
                  <a:pt x="437641" y="6350"/>
                </a:lnTo>
                <a:lnTo>
                  <a:pt x="6350" y="6350"/>
                </a:lnTo>
                <a:lnTo>
                  <a:pt x="6350" y="2136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9D15257-7B61-4D9A-9246-E49131B075F4}"/>
              </a:ext>
            </a:extLst>
          </p:cNvPr>
          <p:cNvSpPr txBox="1"/>
          <p:nvPr/>
        </p:nvSpPr>
        <p:spPr>
          <a:xfrm>
            <a:off x="3878811" y="5599851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FFFFFF"/>
                </a:solidFill>
                <a:latin typeface="휴먼모음T" pitchFamily="18" charset="0"/>
                <a:cs typeface="휴먼모음T" pitchFamily="18" charset="0"/>
              </a:rPr>
              <a:t>바로가기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DB4A3-6E7B-4E67-9CBB-7A0D06212935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게시글 내용 맨 아래 첨부파일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‘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[lec_excel_upload_new.xls]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선택 및 다운로드 후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양식에 맞게 작성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29DB836-5D7D-4F78-984B-F92615B92B27}"/>
              </a:ext>
            </a:extLst>
          </p:cNvPr>
          <p:cNvSpPr/>
          <p:nvPr/>
        </p:nvSpPr>
        <p:spPr>
          <a:xfrm>
            <a:off x="1281115" y="5150979"/>
            <a:ext cx="1841648" cy="4488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F9ACEC6-678E-4EAE-AFE7-999B7E4FCC58}"/>
              </a:ext>
            </a:extLst>
          </p:cNvPr>
          <p:cNvCxnSpPr>
            <a:cxnSpLocks/>
          </p:cNvCxnSpPr>
          <p:nvPr/>
        </p:nvCxnSpPr>
        <p:spPr>
          <a:xfrm flipH="1">
            <a:off x="3239038" y="5348450"/>
            <a:ext cx="61721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1208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텍스트이(가) 표시된 사진&#10;&#10;자동 생성된 설명">
            <a:extLst>
              <a:ext uri="{FF2B5EF4-FFF2-40B4-BE49-F238E27FC236}">
                <a16:creationId xmlns:a16="http://schemas.microsoft.com/office/drawing/2014/main" id="{FC082EB0-8F8B-8EDB-B42E-D7F28A0E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17" y="2141702"/>
            <a:ext cx="6965740" cy="385593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5.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회사별 단체 예약</a:t>
              </a:r>
              <a:endParaRPr lang="en-US" altLang="ko-KR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나눔고딕"/>
              </a:endParaRPr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2FEF77B9-F256-444E-B725-E1989DD5BFA5}"/>
              </a:ext>
            </a:extLst>
          </p:cNvPr>
          <p:cNvSpPr/>
          <p:nvPr/>
        </p:nvSpPr>
        <p:spPr>
          <a:xfrm>
            <a:off x="3448535" y="2157135"/>
            <a:ext cx="431291" cy="207264"/>
          </a:xfrm>
          <a:custGeom>
            <a:avLst/>
            <a:gdLst>
              <a:gd name="connsiteX0" fmla="*/ 0 w 431291"/>
              <a:gd name="connsiteY0" fmla="*/ 207264 h 207264"/>
              <a:gd name="connsiteX1" fmla="*/ 431291 w 431291"/>
              <a:gd name="connsiteY1" fmla="*/ 207264 h 207264"/>
              <a:gd name="connsiteX2" fmla="*/ 431291 w 431291"/>
              <a:gd name="connsiteY2" fmla="*/ 0 h 207264"/>
              <a:gd name="connsiteX3" fmla="*/ 0 w 431291"/>
              <a:gd name="connsiteY3" fmla="*/ 0 h 207264"/>
              <a:gd name="connsiteX4" fmla="*/ 0 w 431291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1291" h="207264">
                <a:moveTo>
                  <a:pt x="0" y="207264"/>
                </a:moveTo>
                <a:lnTo>
                  <a:pt x="431291" y="207264"/>
                </a:lnTo>
                <a:lnTo>
                  <a:pt x="431291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E8C7B91-A3A2-4CCE-99B2-70A167419429}"/>
              </a:ext>
            </a:extLst>
          </p:cNvPr>
          <p:cNvSpPr/>
          <p:nvPr/>
        </p:nvSpPr>
        <p:spPr>
          <a:xfrm>
            <a:off x="3442185" y="2150785"/>
            <a:ext cx="443991" cy="219964"/>
          </a:xfrm>
          <a:custGeom>
            <a:avLst/>
            <a:gdLst>
              <a:gd name="connsiteX0" fmla="*/ 6350 w 443991"/>
              <a:gd name="connsiteY0" fmla="*/ 213614 h 219964"/>
              <a:gd name="connsiteX1" fmla="*/ 437641 w 443991"/>
              <a:gd name="connsiteY1" fmla="*/ 213614 h 219964"/>
              <a:gd name="connsiteX2" fmla="*/ 437641 w 443991"/>
              <a:gd name="connsiteY2" fmla="*/ 6350 h 219964"/>
              <a:gd name="connsiteX3" fmla="*/ 6350 w 443991"/>
              <a:gd name="connsiteY3" fmla="*/ 6350 h 219964"/>
              <a:gd name="connsiteX4" fmla="*/ 6350 w 443991"/>
              <a:gd name="connsiteY4" fmla="*/ 213614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991" h="219964">
                <a:moveTo>
                  <a:pt x="6350" y="213614"/>
                </a:moveTo>
                <a:lnTo>
                  <a:pt x="437641" y="213614"/>
                </a:lnTo>
                <a:lnTo>
                  <a:pt x="437641" y="6350"/>
                </a:lnTo>
                <a:lnTo>
                  <a:pt x="6350" y="6350"/>
                </a:lnTo>
                <a:lnTo>
                  <a:pt x="6350" y="2136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9D15257-7B61-4D9A-9246-E49131B075F4}"/>
              </a:ext>
            </a:extLst>
          </p:cNvPr>
          <p:cNvSpPr txBox="1"/>
          <p:nvPr/>
        </p:nvSpPr>
        <p:spPr>
          <a:xfrm>
            <a:off x="3878811" y="5599851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FFFFFF"/>
                </a:solidFill>
                <a:latin typeface="휴먼모음T" pitchFamily="18" charset="0"/>
                <a:cs typeface="휴먼모음T" pitchFamily="18" charset="0"/>
              </a:rPr>
              <a:t>바로가기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DB4A3-6E7B-4E67-9CBB-7A0D06212935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목록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선택</a:t>
            </a:r>
            <a:endParaRPr lang="en-US" altLang="ko-KR" sz="1600" b="1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휴먼모음T" pitchFamily="18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29DB836-5D7D-4F78-984B-F92615B92B27}"/>
              </a:ext>
            </a:extLst>
          </p:cNvPr>
          <p:cNvSpPr/>
          <p:nvPr/>
        </p:nvSpPr>
        <p:spPr>
          <a:xfrm>
            <a:off x="7395383" y="5527833"/>
            <a:ext cx="596900" cy="4488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F9ACEC6-678E-4EAE-AFE7-999B7E4FCC58}"/>
              </a:ext>
            </a:extLst>
          </p:cNvPr>
          <p:cNvCxnSpPr>
            <a:cxnSpLocks/>
          </p:cNvCxnSpPr>
          <p:nvPr/>
        </p:nvCxnSpPr>
        <p:spPr>
          <a:xfrm flipH="1">
            <a:off x="8117457" y="5726851"/>
            <a:ext cx="61721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1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B051D7C2-B022-496B-D0ED-17A47B8FF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20" y="2029398"/>
            <a:ext cx="6339156" cy="399100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5.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회사별 단체 예약</a:t>
              </a:r>
              <a:endParaRPr lang="en-US" altLang="ko-KR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나눔고딕"/>
              </a:endParaRPr>
            </a:p>
          </p:txBody>
        </p:sp>
      </p:grpSp>
      <p:sp>
        <p:nvSpPr>
          <p:cNvPr id="10" name="TextBox 1">
            <a:extLst>
              <a:ext uri="{FF2B5EF4-FFF2-40B4-BE49-F238E27FC236}">
                <a16:creationId xmlns:a16="http://schemas.microsoft.com/office/drawing/2014/main" id="{39D15257-7B61-4D9A-9246-E49131B075F4}"/>
              </a:ext>
            </a:extLst>
          </p:cNvPr>
          <p:cNvSpPr txBox="1"/>
          <p:nvPr/>
        </p:nvSpPr>
        <p:spPr>
          <a:xfrm>
            <a:off x="3878811" y="5599851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FFFFFF"/>
                </a:solidFill>
                <a:latin typeface="휴먼모음T" pitchFamily="18" charset="0"/>
                <a:cs typeface="휴먼모음T" pitchFamily="18" charset="0"/>
              </a:rPr>
              <a:t>바로가기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DB4A3-6E7B-4E67-9CBB-7A0D06212935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글쓰기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선택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29DB836-5D7D-4F78-984B-F92615B92B27}"/>
              </a:ext>
            </a:extLst>
          </p:cNvPr>
          <p:cNvSpPr/>
          <p:nvPr/>
        </p:nvSpPr>
        <p:spPr>
          <a:xfrm>
            <a:off x="6599210" y="5626093"/>
            <a:ext cx="596900" cy="3347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F9ACEC6-678E-4EAE-AFE7-999B7E4FCC58}"/>
              </a:ext>
            </a:extLst>
          </p:cNvPr>
          <p:cNvCxnSpPr>
            <a:cxnSpLocks/>
          </p:cNvCxnSpPr>
          <p:nvPr/>
        </p:nvCxnSpPr>
        <p:spPr>
          <a:xfrm flipH="1">
            <a:off x="7239240" y="5797024"/>
            <a:ext cx="61721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7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11B8F53-1D5C-6AFD-FAF8-C28595684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9"/>
          <a:stretch/>
        </p:blipFill>
        <p:spPr>
          <a:xfrm>
            <a:off x="1221229" y="2084322"/>
            <a:ext cx="6508964" cy="396579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5.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회사별 단체 예약</a:t>
              </a:r>
              <a:endParaRPr lang="en-US" altLang="ko-KR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나눔고딕"/>
              </a:endParaRPr>
            </a:p>
          </p:txBody>
        </p:sp>
      </p:grpSp>
      <p:sp>
        <p:nvSpPr>
          <p:cNvPr id="10" name="TextBox 1">
            <a:extLst>
              <a:ext uri="{FF2B5EF4-FFF2-40B4-BE49-F238E27FC236}">
                <a16:creationId xmlns:a16="http://schemas.microsoft.com/office/drawing/2014/main" id="{39D15257-7B61-4D9A-9246-E49131B075F4}"/>
              </a:ext>
            </a:extLst>
          </p:cNvPr>
          <p:cNvSpPr txBox="1"/>
          <p:nvPr/>
        </p:nvSpPr>
        <p:spPr>
          <a:xfrm>
            <a:off x="3878811" y="5599851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FFFFFF"/>
                </a:solidFill>
                <a:latin typeface="휴먼모음T" pitchFamily="18" charset="0"/>
                <a:cs typeface="휴먼모음T" pitchFamily="18" charset="0"/>
              </a:rPr>
              <a:t>바로가기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DB4A3-6E7B-4E67-9CBB-7A0D06212935}"/>
              </a:ext>
            </a:extLst>
          </p:cNvPr>
          <p:cNvSpPr txBox="1"/>
          <p:nvPr/>
        </p:nvSpPr>
        <p:spPr>
          <a:xfrm>
            <a:off x="119266" y="6128729"/>
            <a:ext cx="8905464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내용에 맞게 작성 후 </a:t>
            </a:r>
            <a:endParaRPr lang="en-US" altLang="ko-KR" sz="1600" b="1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휴먼모음T" pitchFamily="18" charset="0"/>
            </a:endParaRPr>
          </a:p>
          <a:p>
            <a:pPr algn="ctr">
              <a:defRPr/>
            </a:pP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첨부파일 칸의 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파일 선택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선택 및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양식에 맞게</a:t>
            </a:r>
            <a:r>
              <a:rPr lang="en-US" altLang="ko-KR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작성한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‘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[lec_excel_upload_new.xls]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첨부하기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 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F9ACEC6-678E-4EAE-AFE7-999B7E4FCC58}"/>
              </a:ext>
            </a:extLst>
          </p:cNvPr>
          <p:cNvCxnSpPr>
            <a:cxnSpLocks/>
          </p:cNvCxnSpPr>
          <p:nvPr/>
        </p:nvCxnSpPr>
        <p:spPr>
          <a:xfrm>
            <a:off x="3355675" y="5391585"/>
            <a:ext cx="62225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19AF715-4A82-CEBC-AB4B-00A52A576A42}"/>
              </a:ext>
            </a:extLst>
          </p:cNvPr>
          <p:cNvSpPr/>
          <p:nvPr/>
        </p:nvSpPr>
        <p:spPr>
          <a:xfrm>
            <a:off x="4097549" y="5231894"/>
            <a:ext cx="570742" cy="3679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24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1.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교육사이트 접속</a:t>
              </a:r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2FEF77B9-F256-444E-B725-E1989DD5BFA5}"/>
              </a:ext>
            </a:extLst>
          </p:cNvPr>
          <p:cNvSpPr/>
          <p:nvPr/>
        </p:nvSpPr>
        <p:spPr>
          <a:xfrm>
            <a:off x="3448535" y="2157135"/>
            <a:ext cx="431291" cy="207264"/>
          </a:xfrm>
          <a:custGeom>
            <a:avLst/>
            <a:gdLst>
              <a:gd name="connsiteX0" fmla="*/ 0 w 431291"/>
              <a:gd name="connsiteY0" fmla="*/ 207264 h 207264"/>
              <a:gd name="connsiteX1" fmla="*/ 431291 w 431291"/>
              <a:gd name="connsiteY1" fmla="*/ 207264 h 207264"/>
              <a:gd name="connsiteX2" fmla="*/ 431291 w 431291"/>
              <a:gd name="connsiteY2" fmla="*/ 0 h 207264"/>
              <a:gd name="connsiteX3" fmla="*/ 0 w 431291"/>
              <a:gd name="connsiteY3" fmla="*/ 0 h 207264"/>
              <a:gd name="connsiteX4" fmla="*/ 0 w 431291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1291" h="207264">
                <a:moveTo>
                  <a:pt x="0" y="207264"/>
                </a:moveTo>
                <a:lnTo>
                  <a:pt x="431291" y="207264"/>
                </a:lnTo>
                <a:lnTo>
                  <a:pt x="431291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E8C7B91-A3A2-4CCE-99B2-70A167419429}"/>
              </a:ext>
            </a:extLst>
          </p:cNvPr>
          <p:cNvSpPr/>
          <p:nvPr/>
        </p:nvSpPr>
        <p:spPr>
          <a:xfrm>
            <a:off x="3442185" y="2150785"/>
            <a:ext cx="443991" cy="219964"/>
          </a:xfrm>
          <a:custGeom>
            <a:avLst/>
            <a:gdLst>
              <a:gd name="connsiteX0" fmla="*/ 6350 w 443991"/>
              <a:gd name="connsiteY0" fmla="*/ 213614 h 219964"/>
              <a:gd name="connsiteX1" fmla="*/ 437641 w 443991"/>
              <a:gd name="connsiteY1" fmla="*/ 213614 h 219964"/>
              <a:gd name="connsiteX2" fmla="*/ 437641 w 443991"/>
              <a:gd name="connsiteY2" fmla="*/ 6350 h 219964"/>
              <a:gd name="connsiteX3" fmla="*/ 6350 w 443991"/>
              <a:gd name="connsiteY3" fmla="*/ 6350 h 219964"/>
              <a:gd name="connsiteX4" fmla="*/ 6350 w 443991"/>
              <a:gd name="connsiteY4" fmla="*/ 213614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991" h="219964">
                <a:moveTo>
                  <a:pt x="6350" y="213614"/>
                </a:moveTo>
                <a:lnTo>
                  <a:pt x="437641" y="213614"/>
                </a:lnTo>
                <a:lnTo>
                  <a:pt x="437641" y="6350"/>
                </a:lnTo>
                <a:lnTo>
                  <a:pt x="6350" y="6350"/>
                </a:lnTo>
                <a:lnTo>
                  <a:pt x="6350" y="2136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78529C59-7A73-4C0B-98D4-74D244D2274E}"/>
              </a:ext>
            </a:extLst>
          </p:cNvPr>
          <p:cNvSpPr/>
          <p:nvPr/>
        </p:nvSpPr>
        <p:spPr>
          <a:xfrm>
            <a:off x="3343379" y="5639983"/>
            <a:ext cx="2854452" cy="783336"/>
          </a:xfrm>
          <a:custGeom>
            <a:avLst/>
            <a:gdLst>
              <a:gd name="connsiteX0" fmla="*/ 12953 w 2854452"/>
              <a:gd name="connsiteY0" fmla="*/ 770382 h 783336"/>
              <a:gd name="connsiteX1" fmla="*/ 2841498 w 2854452"/>
              <a:gd name="connsiteY1" fmla="*/ 770382 h 783336"/>
              <a:gd name="connsiteX2" fmla="*/ 2841498 w 2854452"/>
              <a:gd name="connsiteY2" fmla="*/ 12953 h 783336"/>
              <a:gd name="connsiteX3" fmla="*/ 12953 w 2854452"/>
              <a:gd name="connsiteY3" fmla="*/ 12953 h 783336"/>
              <a:gd name="connsiteX4" fmla="*/ 12953 w 2854452"/>
              <a:gd name="connsiteY4" fmla="*/ 770382 h 783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54452" h="783336">
                <a:moveTo>
                  <a:pt x="12953" y="770382"/>
                </a:moveTo>
                <a:lnTo>
                  <a:pt x="2841498" y="770382"/>
                </a:lnTo>
                <a:lnTo>
                  <a:pt x="2841498" y="12953"/>
                </a:lnTo>
                <a:lnTo>
                  <a:pt x="12953" y="12953"/>
                </a:lnTo>
                <a:lnTo>
                  <a:pt x="12953" y="7703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9D15257-7B61-4D9A-9246-E49131B075F4}"/>
              </a:ext>
            </a:extLst>
          </p:cNvPr>
          <p:cNvSpPr txBox="1"/>
          <p:nvPr/>
        </p:nvSpPr>
        <p:spPr>
          <a:xfrm>
            <a:off x="3878811" y="5599851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FFFFFF"/>
                </a:solidFill>
                <a:latin typeface="휴먼모음T" pitchFamily="18" charset="0"/>
                <a:cs typeface="휴먼모음T" pitchFamily="18" charset="0"/>
              </a:rPr>
              <a:t>바로가기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C963671-910E-4030-9C37-D882386FB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8" b="13334"/>
          <a:stretch/>
        </p:blipFill>
        <p:spPr>
          <a:xfrm>
            <a:off x="2648707" y="1928321"/>
            <a:ext cx="3857625" cy="418578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29DB836-5D7D-4F78-984B-F92615B92B27}"/>
              </a:ext>
            </a:extLst>
          </p:cNvPr>
          <p:cNvSpPr/>
          <p:nvPr/>
        </p:nvSpPr>
        <p:spPr>
          <a:xfrm>
            <a:off x="2646288" y="5324550"/>
            <a:ext cx="3857625" cy="8240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F9ACEC6-678E-4EAE-AFE7-999B7E4FCC58}"/>
              </a:ext>
            </a:extLst>
          </p:cNvPr>
          <p:cNvCxnSpPr>
            <a:cxnSpLocks/>
          </p:cNvCxnSpPr>
          <p:nvPr/>
        </p:nvCxnSpPr>
        <p:spPr>
          <a:xfrm flipH="1">
            <a:off x="6575905" y="5788397"/>
            <a:ext cx="72935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1DB4A3-6E7B-4E67-9CBB-7A0D06212935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서울시교통연수원 홈페이지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접속 후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온라인 보수교육 바로가기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선택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2573BC4-17C1-439A-D823-20415507C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1" y="1935353"/>
            <a:ext cx="7125418" cy="3990994"/>
          </a:xfrm>
          <a:prstGeom prst="rect">
            <a:avLst/>
          </a:prstGeom>
        </p:spPr>
      </p:pic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5.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회사별 단체 예약</a:t>
              </a:r>
              <a:endParaRPr lang="en-US" altLang="ko-KR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나눔고딕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1DB4A3-6E7B-4E67-9CBB-7A0D06212935}"/>
              </a:ext>
            </a:extLst>
          </p:cNvPr>
          <p:cNvSpPr txBox="1"/>
          <p:nvPr/>
        </p:nvSpPr>
        <p:spPr>
          <a:xfrm>
            <a:off x="119266" y="6128729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작성한 내용 확인 후 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등록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’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선택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휴먼모음T" pitchFamily="18" charset="0"/>
              </a:rPr>
              <a:t> 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F9ACEC6-678E-4EAE-AFE7-999B7E4FCC58}"/>
              </a:ext>
            </a:extLst>
          </p:cNvPr>
          <p:cNvCxnSpPr>
            <a:cxnSpLocks/>
          </p:cNvCxnSpPr>
          <p:nvPr/>
        </p:nvCxnSpPr>
        <p:spPr>
          <a:xfrm>
            <a:off x="3424687" y="5495101"/>
            <a:ext cx="62225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19AF715-4A82-CEBC-AB4B-00A52A576A42}"/>
              </a:ext>
            </a:extLst>
          </p:cNvPr>
          <p:cNvSpPr/>
          <p:nvPr/>
        </p:nvSpPr>
        <p:spPr>
          <a:xfrm>
            <a:off x="4132119" y="5344037"/>
            <a:ext cx="422433" cy="3679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155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3607" y="3659788"/>
            <a:ext cx="91426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600" dirty="0">
                <a:solidFill>
                  <a:schemeClr val="bg1"/>
                </a:solidFill>
                <a:latin typeface="나눔바른고딕"/>
                <a:ea typeface="나눔바른고딕"/>
              </a:rPr>
              <a:t> </a:t>
            </a:r>
            <a:r>
              <a:rPr lang="en-US" altLang="ko-KR" sz="6000" dirty="0">
                <a:solidFill>
                  <a:schemeClr val="bg1"/>
                </a:solidFill>
                <a:latin typeface="나눔바른고딕"/>
                <a:ea typeface="나눔바른고딕"/>
              </a:rPr>
              <a:t>2. </a:t>
            </a:r>
            <a:r>
              <a:rPr lang="ko-KR" altLang="en-US" sz="6000" dirty="0">
                <a:solidFill>
                  <a:schemeClr val="bg1"/>
                </a:solidFill>
                <a:latin typeface="나눔바른고딕"/>
                <a:ea typeface="나눔바른고딕"/>
              </a:rPr>
              <a:t>회원가입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992373" y="1847238"/>
            <a:ext cx="1150694" cy="1150694"/>
            <a:chOff x="3994940" y="2409781"/>
            <a:chExt cx="1150694" cy="1150694"/>
          </a:xfrm>
        </p:grpSpPr>
        <p:sp>
          <p:nvSpPr>
            <p:cNvPr id="25" name="Freeform 791"/>
            <p:cNvSpPr/>
            <p:nvPr/>
          </p:nvSpPr>
          <p:spPr>
            <a:xfrm>
              <a:off x="3994940" y="2409781"/>
              <a:ext cx="1150694" cy="11506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바른고딕"/>
                <a:ea typeface="나눔바른고딕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4084351" y="2710070"/>
              <a:ext cx="971874" cy="580679"/>
              <a:chOff x="4564062" y="1374775"/>
              <a:chExt cx="504825" cy="301625"/>
            </a:xfrm>
          </p:grpSpPr>
          <p:sp>
            <p:nvSpPr>
              <p:cNvPr id="27" name="Freeform 792"/>
              <p:cNvSpPr/>
              <p:nvPr/>
            </p:nvSpPr>
            <p:spPr>
              <a:xfrm>
                <a:off x="4751387" y="1374775"/>
                <a:ext cx="130175" cy="133350"/>
              </a:xfrm>
              <a:custGeom>
                <a:avLst/>
                <a:gdLst>
                  <a:gd name="T0" fmla="*/ 40 w 82"/>
                  <a:gd name="T1" fmla="*/ 0 h 84"/>
                  <a:gd name="T2" fmla="*/ 40 w 82"/>
                  <a:gd name="T3" fmla="*/ 0 h 84"/>
                  <a:gd name="T4" fmla="*/ 48 w 82"/>
                  <a:gd name="T5" fmla="*/ 0 h 84"/>
                  <a:gd name="T6" fmla="*/ 56 w 82"/>
                  <a:gd name="T7" fmla="*/ 4 h 84"/>
                  <a:gd name="T8" fmla="*/ 64 w 82"/>
                  <a:gd name="T9" fmla="*/ 6 h 84"/>
                  <a:gd name="T10" fmla="*/ 70 w 82"/>
                  <a:gd name="T11" fmla="*/ 12 h 84"/>
                  <a:gd name="T12" fmla="*/ 74 w 82"/>
                  <a:gd name="T13" fmla="*/ 18 h 84"/>
                  <a:gd name="T14" fmla="*/ 78 w 82"/>
                  <a:gd name="T15" fmla="*/ 26 h 84"/>
                  <a:gd name="T16" fmla="*/ 80 w 82"/>
                  <a:gd name="T17" fmla="*/ 34 h 84"/>
                  <a:gd name="T18" fmla="*/ 82 w 82"/>
                  <a:gd name="T19" fmla="*/ 42 h 84"/>
                  <a:gd name="T20" fmla="*/ 82 w 82"/>
                  <a:gd name="T21" fmla="*/ 42 h 84"/>
                  <a:gd name="T22" fmla="*/ 80 w 82"/>
                  <a:gd name="T23" fmla="*/ 50 h 84"/>
                  <a:gd name="T24" fmla="*/ 78 w 82"/>
                  <a:gd name="T25" fmla="*/ 58 h 84"/>
                  <a:gd name="T26" fmla="*/ 74 w 82"/>
                  <a:gd name="T27" fmla="*/ 64 h 84"/>
                  <a:gd name="T28" fmla="*/ 70 w 82"/>
                  <a:gd name="T29" fmla="*/ 72 h 84"/>
                  <a:gd name="T30" fmla="*/ 64 w 82"/>
                  <a:gd name="T31" fmla="*/ 76 h 84"/>
                  <a:gd name="T32" fmla="*/ 56 w 82"/>
                  <a:gd name="T33" fmla="*/ 80 h 84"/>
                  <a:gd name="T34" fmla="*/ 48 w 82"/>
                  <a:gd name="T35" fmla="*/ 82 h 84"/>
                  <a:gd name="T36" fmla="*/ 40 w 82"/>
                  <a:gd name="T37" fmla="*/ 84 h 84"/>
                  <a:gd name="T38" fmla="*/ 40 w 82"/>
                  <a:gd name="T39" fmla="*/ 84 h 84"/>
                  <a:gd name="T40" fmla="*/ 32 w 82"/>
                  <a:gd name="T41" fmla="*/ 82 h 84"/>
                  <a:gd name="T42" fmla="*/ 24 w 82"/>
                  <a:gd name="T43" fmla="*/ 80 h 84"/>
                  <a:gd name="T44" fmla="*/ 18 w 82"/>
                  <a:gd name="T45" fmla="*/ 76 h 84"/>
                  <a:gd name="T46" fmla="*/ 12 w 82"/>
                  <a:gd name="T47" fmla="*/ 72 h 84"/>
                  <a:gd name="T48" fmla="*/ 6 w 82"/>
                  <a:gd name="T49" fmla="*/ 64 h 84"/>
                  <a:gd name="T50" fmla="*/ 4 w 82"/>
                  <a:gd name="T51" fmla="*/ 58 h 84"/>
                  <a:gd name="T52" fmla="*/ 0 w 82"/>
                  <a:gd name="T53" fmla="*/ 50 h 84"/>
                  <a:gd name="T54" fmla="*/ 0 w 82"/>
                  <a:gd name="T55" fmla="*/ 42 h 84"/>
                  <a:gd name="T56" fmla="*/ 0 w 82"/>
                  <a:gd name="T57" fmla="*/ 42 h 84"/>
                  <a:gd name="T58" fmla="*/ 0 w 82"/>
                  <a:gd name="T59" fmla="*/ 34 h 84"/>
                  <a:gd name="T60" fmla="*/ 4 w 82"/>
                  <a:gd name="T61" fmla="*/ 26 h 84"/>
                  <a:gd name="T62" fmla="*/ 6 w 82"/>
                  <a:gd name="T63" fmla="*/ 18 h 84"/>
                  <a:gd name="T64" fmla="*/ 12 w 82"/>
                  <a:gd name="T65" fmla="*/ 12 h 84"/>
                  <a:gd name="T66" fmla="*/ 18 w 82"/>
                  <a:gd name="T67" fmla="*/ 6 h 84"/>
                  <a:gd name="T68" fmla="*/ 24 w 82"/>
                  <a:gd name="T69" fmla="*/ 4 h 84"/>
                  <a:gd name="T70" fmla="*/ 32 w 82"/>
                  <a:gd name="T71" fmla="*/ 0 h 84"/>
                  <a:gd name="T72" fmla="*/ 40 w 82"/>
                  <a:gd name="T73" fmla="*/ 0 h 84"/>
                  <a:gd name="T74" fmla="*/ 40 w 82"/>
                  <a:gd name="T7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4">
                    <a:moveTo>
                      <a:pt x="40" y="0"/>
                    </a:moveTo>
                    <a:lnTo>
                      <a:pt x="40" y="0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4" y="6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8" y="26"/>
                    </a:lnTo>
                    <a:lnTo>
                      <a:pt x="80" y="34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0" y="50"/>
                    </a:lnTo>
                    <a:lnTo>
                      <a:pt x="78" y="58"/>
                    </a:lnTo>
                    <a:lnTo>
                      <a:pt x="74" y="64"/>
                    </a:lnTo>
                    <a:lnTo>
                      <a:pt x="70" y="72"/>
                    </a:lnTo>
                    <a:lnTo>
                      <a:pt x="64" y="76"/>
                    </a:lnTo>
                    <a:lnTo>
                      <a:pt x="56" y="80"/>
                    </a:lnTo>
                    <a:lnTo>
                      <a:pt x="48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32" y="82"/>
                    </a:lnTo>
                    <a:lnTo>
                      <a:pt x="24" y="80"/>
                    </a:lnTo>
                    <a:lnTo>
                      <a:pt x="18" y="76"/>
                    </a:lnTo>
                    <a:lnTo>
                      <a:pt x="12" y="72"/>
                    </a:lnTo>
                    <a:lnTo>
                      <a:pt x="6" y="64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4" y="26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28" name="Freeform 793"/>
              <p:cNvSpPr/>
              <p:nvPr/>
            </p:nvSpPr>
            <p:spPr>
              <a:xfrm>
                <a:off x="4700587" y="1517650"/>
                <a:ext cx="231775" cy="158750"/>
              </a:xfrm>
              <a:custGeom>
                <a:avLst/>
                <a:gdLst>
                  <a:gd name="T0" fmla="*/ 142 w 146"/>
                  <a:gd name="T1" fmla="*/ 48 h 100"/>
                  <a:gd name="T2" fmla="*/ 142 w 146"/>
                  <a:gd name="T3" fmla="*/ 48 h 100"/>
                  <a:gd name="T4" fmla="*/ 140 w 146"/>
                  <a:gd name="T5" fmla="*/ 38 h 100"/>
                  <a:gd name="T6" fmla="*/ 134 w 146"/>
                  <a:gd name="T7" fmla="*/ 28 h 100"/>
                  <a:gd name="T8" fmla="*/ 134 w 146"/>
                  <a:gd name="T9" fmla="*/ 28 h 100"/>
                  <a:gd name="T10" fmla="*/ 130 w 146"/>
                  <a:gd name="T11" fmla="*/ 22 h 100"/>
                  <a:gd name="T12" fmla="*/ 124 w 146"/>
                  <a:gd name="T13" fmla="*/ 16 h 100"/>
                  <a:gd name="T14" fmla="*/ 124 w 146"/>
                  <a:gd name="T15" fmla="*/ 16 h 100"/>
                  <a:gd name="T16" fmla="*/ 112 w 146"/>
                  <a:gd name="T17" fmla="*/ 10 h 100"/>
                  <a:gd name="T18" fmla="*/ 100 w 146"/>
                  <a:gd name="T19" fmla="*/ 4 h 100"/>
                  <a:gd name="T20" fmla="*/ 86 w 146"/>
                  <a:gd name="T21" fmla="*/ 2 h 100"/>
                  <a:gd name="T22" fmla="*/ 74 w 146"/>
                  <a:gd name="T23" fmla="*/ 0 h 100"/>
                  <a:gd name="T24" fmla="*/ 72 w 146"/>
                  <a:gd name="T25" fmla="*/ 0 h 100"/>
                  <a:gd name="T26" fmla="*/ 72 w 146"/>
                  <a:gd name="T27" fmla="*/ 0 h 100"/>
                  <a:gd name="T28" fmla="*/ 72 w 146"/>
                  <a:gd name="T29" fmla="*/ 0 h 100"/>
                  <a:gd name="T30" fmla="*/ 72 w 146"/>
                  <a:gd name="T31" fmla="*/ 0 h 100"/>
                  <a:gd name="T32" fmla="*/ 72 w 146"/>
                  <a:gd name="T33" fmla="*/ 0 h 100"/>
                  <a:gd name="T34" fmla="*/ 60 w 146"/>
                  <a:gd name="T35" fmla="*/ 2 h 100"/>
                  <a:gd name="T36" fmla="*/ 46 w 146"/>
                  <a:gd name="T37" fmla="*/ 4 h 100"/>
                  <a:gd name="T38" fmla="*/ 34 w 146"/>
                  <a:gd name="T39" fmla="*/ 10 h 100"/>
                  <a:gd name="T40" fmla="*/ 22 w 146"/>
                  <a:gd name="T41" fmla="*/ 16 h 100"/>
                  <a:gd name="T42" fmla="*/ 22 w 146"/>
                  <a:gd name="T43" fmla="*/ 16 h 100"/>
                  <a:gd name="T44" fmla="*/ 16 w 146"/>
                  <a:gd name="T45" fmla="*/ 22 h 100"/>
                  <a:gd name="T46" fmla="*/ 10 w 146"/>
                  <a:gd name="T47" fmla="*/ 28 h 100"/>
                  <a:gd name="T48" fmla="*/ 10 w 146"/>
                  <a:gd name="T49" fmla="*/ 28 h 100"/>
                  <a:gd name="T50" fmla="*/ 6 w 146"/>
                  <a:gd name="T51" fmla="*/ 38 h 100"/>
                  <a:gd name="T52" fmla="*/ 4 w 146"/>
                  <a:gd name="T53" fmla="*/ 48 h 100"/>
                  <a:gd name="T54" fmla="*/ 0 w 146"/>
                  <a:gd name="T55" fmla="*/ 88 h 100"/>
                  <a:gd name="T56" fmla="*/ 0 w 146"/>
                  <a:gd name="T57" fmla="*/ 88 h 100"/>
                  <a:gd name="T58" fmla="*/ 0 w 146"/>
                  <a:gd name="T59" fmla="*/ 92 h 100"/>
                  <a:gd name="T60" fmla="*/ 4 w 146"/>
                  <a:gd name="T61" fmla="*/ 96 h 100"/>
                  <a:gd name="T62" fmla="*/ 8 w 146"/>
                  <a:gd name="T63" fmla="*/ 100 h 100"/>
                  <a:gd name="T64" fmla="*/ 12 w 146"/>
                  <a:gd name="T65" fmla="*/ 100 h 100"/>
                  <a:gd name="T66" fmla="*/ 72 w 146"/>
                  <a:gd name="T67" fmla="*/ 100 h 100"/>
                  <a:gd name="T68" fmla="*/ 74 w 146"/>
                  <a:gd name="T69" fmla="*/ 100 h 100"/>
                  <a:gd name="T70" fmla="*/ 132 w 146"/>
                  <a:gd name="T71" fmla="*/ 100 h 100"/>
                  <a:gd name="T72" fmla="*/ 132 w 146"/>
                  <a:gd name="T73" fmla="*/ 100 h 100"/>
                  <a:gd name="T74" fmla="*/ 138 w 146"/>
                  <a:gd name="T75" fmla="*/ 100 h 100"/>
                  <a:gd name="T76" fmla="*/ 142 w 146"/>
                  <a:gd name="T77" fmla="*/ 96 h 100"/>
                  <a:gd name="T78" fmla="*/ 144 w 146"/>
                  <a:gd name="T79" fmla="*/ 92 h 100"/>
                  <a:gd name="T80" fmla="*/ 146 w 146"/>
                  <a:gd name="T81" fmla="*/ 88 h 100"/>
                  <a:gd name="T82" fmla="*/ 142 w 146"/>
                  <a:gd name="T83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6" h="100">
                    <a:moveTo>
                      <a:pt x="142" y="48"/>
                    </a:moveTo>
                    <a:lnTo>
                      <a:pt x="142" y="48"/>
                    </a:lnTo>
                    <a:lnTo>
                      <a:pt x="140" y="38"/>
                    </a:lnTo>
                    <a:lnTo>
                      <a:pt x="134" y="28"/>
                    </a:lnTo>
                    <a:lnTo>
                      <a:pt x="134" y="28"/>
                    </a:lnTo>
                    <a:lnTo>
                      <a:pt x="130" y="22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12" y="10"/>
                    </a:lnTo>
                    <a:lnTo>
                      <a:pt x="100" y="4"/>
                    </a:lnTo>
                    <a:lnTo>
                      <a:pt x="86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0" y="2"/>
                    </a:lnTo>
                    <a:lnTo>
                      <a:pt x="46" y="4"/>
                    </a:lnTo>
                    <a:lnTo>
                      <a:pt x="34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38"/>
                    </a:lnTo>
                    <a:lnTo>
                      <a:pt x="4" y="4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72" y="100"/>
                    </a:lnTo>
                    <a:lnTo>
                      <a:pt x="74" y="100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38" y="100"/>
                    </a:lnTo>
                    <a:lnTo>
                      <a:pt x="142" y="96"/>
                    </a:lnTo>
                    <a:lnTo>
                      <a:pt x="144" y="92"/>
                    </a:lnTo>
                    <a:lnTo>
                      <a:pt x="146" y="88"/>
                    </a:lnTo>
                    <a:lnTo>
                      <a:pt x="142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29" name="Freeform 794"/>
              <p:cNvSpPr/>
              <p:nvPr/>
            </p:nvSpPr>
            <p:spPr>
              <a:xfrm>
                <a:off x="4900612" y="1504950"/>
                <a:ext cx="168275" cy="130175"/>
              </a:xfrm>
              <a:custGeom>
                <a:avLst/>
                <a:gdLst>
                  <a:gd name="T0" fmla="*/ 104 w 106"/>
                  <a:gd name="T1" fmla="*/ 36 h 82"/>
                  <a:gd name="T2" fmla="*/ 104 w 106"/>
                  <a:gd name="T3" fmla="*/ 36 h 82"/>
                  <a:gd name="T4" fmla="*/ 102 w 106"/>
                  <a:gd name="T5" fmla="*/ 30 h 82"/>
                  <a:gd name="T6" fmla="*/ 98 w 106"/>
                  <a:gd name="T7" fmla="*/ 22 h 82"/>
                  <a:gd name="T8" fmla="*/ 98 w 106"/>
                  <a:gd name="T9" fmla="*/ 22 h 82"/>
                  <a:gd name="T10" fmla="*/ 88 w 106"/>
                  <a:gd name="T11" fmla="*/ 12 h 82"/>
                  <a:gd name="T12" fmla="*/ 88 w 106"/>
                  <a:gd name="T13" fmla="*/ 12 h 82"/>
                  <a:gd name="T14" fmla="*/ 74 w 106"/>
                  <a:gd name="T15" fmla="*/ 4 h 82"/>
                  <a:gd name="T16" fmla="*/ 58 w 106"/>
                  <a:gd name="T17" fmla="*/ 0 h 82"/>
                  <a:gd name="T18" fmla="*/ 58 w 106"/>
                  <a:gd name="T19" fmla="*/ 0 h 82"/>
                  <a:gd name="T20" fmla="*/ 48 w 106"/>
                  <a:gd name="T21" fmla="*/ 0 h 82"/>
                  <a:gd name="T22" fmla="*/ 48 w 106"/>
                  <a:gd name="T23" fmla="*/ 0 h 82"/>
                  <a:gd name="T24" fmla="*/ 38 w 106"/>
                  <a:gd name="T25" fmla="*/ 0 h 82"/>
                  <a:gd name="T26" fmla="*/ 38 w 106"/>
                  <a:gd name="T27" fmla="*/ 0 h 82"/>
                  <a:gd name="T28" fmla="*/ 22 w 106"/>
                  <a:gd name="T29" fmla="*/ 4 h 82"/>
                  <a:gd name="T30" fmla="*/ 8 w 106"/>
                  <a:gd name="T31" fmla="*/ 12 h 82"/>
                  <a:gd name="T32" fmla="*/ 8 w 106"/>
                  <a:gd name="T33" fmla="*/ 12 h 82"/>
                  <a:gd name="T34" fmla="*/ 0 w 106"/>
                  <a:gd name="T35" fmla="*/ 18 h 82"/>
                  <a:gd name="T36" fmla="*/ 2 w 106"/>
                  <a:gd name="T37" fmla="*/ 20 h 82"/>
                  <a:gd name="T38" fmla="*/ 2 w 106"/>
                  <a:gd name="T39" fmla="*/ 20 h 82"/>
                  <a:gd name="T40" fmla="*/ 6 w 106"/>
                  <a:gd name="T41" fmla="*/ 24 h 82"/>
                  <a:gd name="T42" fmla="*/ 6 w 106"/>
                  <a:gd name="T43" fmla="*/ 24 h 82"/>
                  <a:gd name="T44" fmla="*/ 12 w 106"/>
                  <a:gd name="T45" fmla="*/ 18 h 82"/>
                  <a:gd name="T46" fmla="*/ 12 w 106"/>
                  <a:gd name="T47" fmla="*/ 18 h 82"/>
                  <a:gd name="T48" fmla="*/ 20 w 106"/>
                  <a:gd name="T49" fmla="*/ 12 h 82"/>
                  <a:gd name="T50" fmla="*/ 28 w 106"/>
                  <a:gd name="T51" fmla="*/ 10 h 82"/>
                  <a:gd name="T52" fmla="*/ 38 w 106"/>
                  <a:gd name="T53" fmla="*/ 6 h 82"/>
                  <a:gd name="T54" fmla="*/ 48 w 106"/>
                  <a:gd name="T55" fmla="*/ 6 h 82"/>
                  <a:gd name="T56" fmla="*/ 48 w 106"/>
                  <a:gd name="T57" fmla="*/ 6 h 82"/>
                  <a:gd name="T58" fmla="*/ 58 w 106"/>
                  <a:gd name="T59" fmla="*/ 6 h 82"/>
                  <a:gd name="T60" fmla="*/ 68 w 106"/>
                  <a:gd name="T61" fmla="*/ 10 h 82"/>
                  <a:gd name="T62" fmla="*/ 76 w 106"/>
                  <a:gd name="T63" fmla="*/ 12 h 82"/>
                  <a:gd name="T64" fmla="*/ 84 w 106"/>
                  <a:gd name="T65" fmla="*/ 18 h 82"/>
                  <a:gd name="T66" fmla="*/ 84 w 106"/>
                  <a:gd name="T67" fmla="*/ 18 h 82"/>
                  <a:gd name="T68" fmla="*/ 90 w 106"/>
                  <a:gd name="T69" fmla="*/ 26 h 82"/>
                  <a:gd name="T70" fmla="*/ 90 w 106"/>
                  <a:gd name="T71" fmla="*/ 26 h 82"/>
                  <a:gd name="T72" fmla="*/ 94 w 106"/>
                  <a:gd name="T73" fmla="*/ 32 h 82"/>
                  <a:gd name="T74" fmla="*/ 96 w 106"/>
                  <a:gd name="T75" fmla="*/ 38 h 82"/>
                  <a:gd name="T76" fmla="*/ 98 w 106"/>
                  <a:gd name="T77" fmla="*/ 68 h 82"/>
                  <a:gd name="T78" fmla="*/ 98 w 106"/>
                  <a:gd name="T79" fmla="*/ 68 h 82"/>
                  <a:gd name="T80" fmla="*/ 96 w 106"/>
                  <a:gd name="T81" fmla="*/ 72 h 82"/>
                  <a:gd name="T82" fmla="*/ 92 w 106"/>
                  <a:gd name="T83" fmla="*/ 74 h 82"/>
                  <a:gd name="T84" fmla="*/ 26 w 106"/>
                  <a:gd name="T85" fmla="*/ 74 h 82"/>
                  <a:gd name="T86" fmla="*/ 26 w 106"/>
                  <a:gd name="T87" fmla="*/ 82 h 82"/>
                  <a:gd name="T88" fmla="*/ 92 w 106"/>
                  <a:gd name="T89" fmla="*/ 82 h 82"/>
                  <a:gd name="T90" fmla="*/ 92 w 106"/>
                  <a:gd name="T91" fmla="*/ 82 h 82"/>
                  <a:gd name="T92" fmla="*/ 98 w 106"/>
                  <a:gd name="T93" fmla="*/ 80 h 82"/>
                  <a:gd name="T94" fmla="*/ 102 w 106"/>
                  <a:gd name="T95" fmla="*/ 78 h 82"/>
                  <a:gd name="T96" fmla="*/ 106 w 106"/>
                  <a:gd name="T97" fmla="*/ 72 h 82"/>
                  <a:gd name="T98" fmla="*/ 106 w 106"/>
                  <a:gd name="T99" fmla="*/ 66 h 82"/>
                  <a:gd name="T100" fmla="*/ 104 w 106"/>
                  <a:gd name="T101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" h="82">
                    <a:moveTo>
                      <a:pt x="104" y="36"/>
                    </a:moveTo>
                    <a:lnTo>
                      <a:pt x="104" y="36"/>
                    </a:lnTo>
                    <a:lnTo>
                      <a:pt x="102" y="3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74" y="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2" y="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6" y="12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4" y="32"/>
                    </a:lnTo>
                    <a:lnTo>
                      <a:pt x="96" y="38"/>
                    </a:lnTo>
                    <a:lnTo>
                      <a:pt x="98" y="68"/>
                    </a:lnTo>
                    <a:lnTo>
                      <a:pt x="98" y="68"/>
                    </a:lnTo>
                    <a:lnTo>
                      <a:pt x="96" y="72"/>
                    </a:lnTo>
                    <a:lnTo>
                      <a:pt x="92" y="74"/>
                    </a:lnTo>
                    <a:lnTo>
                      <a:pt x="26" y="74"/>
                    </a:lnTo>
                    <a:lnTo>
                      <a:pt x="26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06" y="66"/>
                    </a:lnTo>
                    <a:lnTo>
                      <a:pt x="10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0" name="Freeform 795"/>
              <p:cNvSpPr>
                <a:spLocks noEditPoints="1"/>
              </p:cNvSpPr>
              <p:nvPr/>
            </p:nvSpPr>
            <p:spPr>
              <a:xfrm>
                <a:off x="4922837" y="1393825"/>
                <a:ext cx="107950" cy="111125"/>
              </a:xfrm>
              <a:custGeom>
                <a:avLst/>
                <a:gdLst>
                  <a:gd name="T0" fmla="*/ 34 w 68"/>
                  <a:gd name="T1" fmla="*/ 0 h 70"/>
                  <a:gd name="T2" fmla="*/ 34 w 68"/>
                  <a:gd name="T3" fmla="*/ 0 h 70"/>
                  <a:gd name="T4" fmla="*/ 26 w 68"/>
                  <a:gd name="T5" fmla="*/ 0 h 70"/>
                  <a:gd name="T6" fmla="*/ 20 w 68"/>
                  <a:gd name="T7" fmla="*/ 4 h 70"/>
                  <a:gd name="T8" fmla="*/ 14 w 68"/>
                  <a:gd name="T9" fmla="*/ 6 h 70"/>
                  <a:gd name="T10" fmla="*/ 10 w 68"/>
                  <a:gd name="T11" fmla="*/ 10 h 70"/>
                  <a:gd name="T12" fmla="*/ 6 w 68"/>
                  <a:gd name="T13" fmla="*/ 16 h 70"/>
                  <a:gd name="T14" fmla="*/ 2 w 68"/>
                  <a:gd name="T15" fmla="*/ 22 h 70"/>
                  <a:gd name="T16" fmla="*/ 0 w 68"/>
                  <a:gd name="T17" fmla="*/ 28 h 70"/>
                  <a:gd name="T18" fmla="*/ 0 w 68"/>
                  <a:gd name="T19" fmla="*/ 36 h 70"/>
                  <a:gd name="T20" fmla="*/ 0 w 68"/>
                  <a:gd name="T21" fmla="*/ 36 h 70"/>
                  <a:gd name="T22" fmla="*/ 2 w 68"/>
                  <a:gd name="T23" fmla="*/ 46 h 70"/>
                  <a:gd name="T24" fmla="*/ 6 w 68"/>
                  <a:gd name="T25" fmla="*/ 56 h 70"/>
                  <a:gd name="T26" fmla="*/ 14 w 68"/>
                  <a:gd name="T27" fmla="*/ 64 h 70"/>
                  <a:gd name="T28" fmla="*/ 24 w 68"/>
                  <a:gd name="T29" fmla="*/ 70 h 70"/>
                  <a:gd name="T30" fmla="*/ 24 w 68"/>
                  <a:gd name="T31" fmla="*/ 70 h 70"/>
                  <a:gd name="T32" fmla="*/ 34 w 68"/>
                  <a:gd name="T33" fmla="*/ 70 h 70"/>
                  <a:gd name="T34" fmla="*/ 34 w 68"/>
                  <a:gd name="T35" fmla="*/ 70 h 70"/>
                  <a:gd name="T36" fmla="*/ 44 w 68"/>
                  <a:gd name="T37" fmla="*/ 70 h 70"/>
                  <a:gd name="T38" fmla="*/ 44 w 68"/>
                  <a:gd name="T39" fmla="*/ 70 h 70"/>
                  <a:gd name="T40" fmla="*/ 54 w 68"/>
                  <a:gd name="T41" fmla="*/ 64 h 70"/>
                  <a:gd name="T42" fmla="*/ 62 w 68"/>
                  <a:gd name="T43" fmla="*/ 56 h 70"/>
                  <a:gd name="T44" fmla="*/ 66 w 68"/>
                  <a:gd name="T45" fmla="*/ 46 h 70"/>
                  <a:gd name="T46" fmla="*/ 68 w 68"/>
                  <a:gd name="T47" fmla="*/ 36 h 70"/>
                  <a:gd name="T48" fmla="*/ 68 w 68"/>
                  <a:gd name="T49" fmla="*/ 36 h 70"/>
                  <a:gd name="T50" fmla="*/ 68 w 68"/>
                  <a:gd name="T51" fmla="*/ 28 h 70"/>
                  <a:gd name="T52" fmla="*/ 66 w 68"/>
                  <a:gd name="T53" fmla="*/ 22 h 70"/>
                  <a:gd name="T54" fmla="*/ 62 w 68"/>
                  <a:gd name="T55" fmla="*/ 16 h 70"/>
                  <a:gd name="T56" fmla="*/ 58 w 68"/>
                  <a:gd name="T57" fmla="*/ 10 h 70"/>
                  <a:gd name="T58" fmla="*/ 54 w 68"/>
                  <a:gd name="T59" fmla="*/ 6 h 70"/>
                  <a:gd name="T60" fmla="*/ 48 w 68"/>
                  <a:gd name="T61" fmla="*/ 4 h 70"/>
                  <a:gd name="T62" fmla="*/ 40 w 68"/>
                  <a:gd name="T63" fmla="*/ 0 h 70"/>
                  <a:gd name="T64" fmla="*/ 34 w 68"/>
                  <a:gd name="T65" fmla="*/ 0 h 70"/>
                  <a:gd name="T66" fmla="*/ 34 w 68"/>
                  <a:gd name="T67" fmla="*/ 0 h 70"/>
                  <a:gd name="T68" fmla="*/ 34 w 68"/>
                  <a:gd name="T69" fmla="*/ 62 h 70"/>
                  <a:gd name="T70" fmla="*/ 34 w 68"/>
                  <a:gd name="T71" fmla="*/ 62 h 70"/>
                  <a:gd name="T72" fmla="*/ 24 w 68"/>
                  <a:gd name="T73" fmla="*/ 60 h 70"/>
                  <a:gd name="T74" fmla="*/ 14 w 68"/>
                  <a:gd name="T75" fmla="*/ 54 h 70"/>
                  <a:gd name="T76" fmla="*/ 10 w 68"/>
                  <a:gd name="T77" fmla="*/ 46 h 70"/>
                  <a:gd name="T78" fmla="*/ 8 w 68"/>
                  <a:gd name="T79" fmla="*/ 36 h 70"/>
                  <a:gd name="T80" fmla="*/ 8 w 68"/>
                  <a:gd name="T81" fmla="*/ 36 h 70"/>
                  <a:gd name="T82" fmla="*/ 10 w 68"/>
                  <a:gd name="T83" fmla="*/ 24 h 70"/>
                  <a:gd name="T84" fmla="*/ 14 w 68"/>
                  <a:gd name="T85" fmla="*/ 16 h 70"/>
                  <a:gd name="T86" fmla="*/ 24 w 68"/>
                  <a:gd name="T87" fmla="*/ 10 h 70"/>
                  <a:gd name="T88" fmla="*/ 34 w 68"/>
                  <a:gd name="T89" fmla="*/ 8 h 70"/>
                  <a:gd name="T90" fmla="*/ 34 w 68"/>
                  <a:gd name="T91" fmla="*/ 8 h 70"/>
                  <a:gd name="T92" fmla="*/ 44 w 68"/>
                  <a:gd name="T93" fmla="*/ 10 h 70"/>
                  <a:gd name="T94" fmla="*/ 52 w 68"/>
                  <a:gd name="T95" fmla="*/ 16 h 70"/>
                  <a:gd name="T96" fmla="*/ 58 w 68"/>
                  <a:gd name="T97" fmla="*/ 24 h 70"/>
                  <a:gd name="T98" fmla="*/ 60 w 68"/>
                  <a:gd name="T99" fmla="*/ 36 h 70"/>
                  <a:gd name="T100" fmla="*/ 60 w 68"/>
                  <a:gd name="T101" fmla="*/ 36 h 70"/>
                  <a:gd name="T102" fmla="*/ 58 w 68"/>
                  <a:gd name="T103" fmla="*/ 46 h 70"/>
                  <a:gd name="T104" fmla="*/ 52 w 68"/>
                  <a:gd name="T105" fmla="*/ 54 h 70"/>
                  <a:gd name="T106" fmla="*/ 44 w 68"/>
                  <a:gd name="T107" fmla="*/ 60 h 70"/>
                  <a:gd name="T108" fmla="*/ 34 w 68"/>
                  <a:gd name="T109" fmla="*/ 62 h 70"/>
                  <a:gd name="T110" fmla="*/ 34 w 68"/>
                  <a:gd name="T111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8" h="70">
                    <a:moveTo>
                      <a:pt x="34" y="0"/>
                    </a:moveTo>
                    <a:lnTo>
                      <a:pt x="34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14" y="64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4" y="64"/>
                    </a:lnTo>
                    <a:lnTo>
                      <a:pt x="62" y="56"/>
                    </a:lnTo>
                    <a:lnTo>
                      <a:pt x="66" y="4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2" y="16"/>
                    </a:lnTo>
                    <a:lnTo>
                      <a:pt x="58" y="10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34" y="62"/>
                    </a:moveTo>
                    <a:lnTo>
                      <a:pt x="34" y="62"/>
                    </a:lnTo>
                    <a:lnTo>
                      <a:pt x="24" y="60"/>
                    </a:lnTo>
                    <a:lnTo>
                      <a:pt x="14" y="54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24"/>
                    </a:lnTo>
                    <a:lnTo>
                      <a:pt x="14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4" y="10"/>
                    </a:lnTo>
                    <a:lnTo>
                      <a:pt x="52" y="16"/>
                    </a:lnTo>
                    <a:lnTo>
                      <a:pt x="58" y="24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46"/>
                    </a:lnTo>
                    <a:lnTo>
                      <a:pt x="52" y="54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1" name="Freeform 796"/>
              <p:cNvSpPr/>
              <p:nvPr/>
            </p:nvSpPr>
            <p:spPr>
              <a:xfrm>
                <a:off x="4564062" y="1504950"/>
                <a:ext cx="168275" cy="130175"/>
              </a:xfrm>
              <a:custGeom>
                <a:avLst/>
                <a:gdLst>
                  <a:gd name="T0" fmla="*/ 4 w 106"/>
                  <a:gd name="T1" fmla="*/ 36 h 82"/>
                  <a:gd name="T2" fmla="*/ 4 w 106"/>
                  <a:gd name="T3" fmla="*/ 36 h 82"/>
                  <a:gd name="T4" fmla="*/ 6 w 106"/>
                  <a:gd name="T5" fmla="*/ 28 h 82"/>
                  <a:gd name="T6" fmla="*/ 8 w 106"/>
                  <a:gd name="T7" fmla="*/ 22 h 82"/>
                  <a:gd name="T8" fmla="*/ 8 w 106"/>
                  <a:gd name="T9" fmla="*/ 22 h 82"/>
                  <a:gd name="T10" fmla="*/ 18 w 106"/>
                  <a:gd name="T11" fmla="*/ 12 h 82"/>
                  <a:gd name="T12" fmla="*/ 18 w 106"/>
                  <a:gd name="T13" fmla="*/ 12 h 82"/>
                  <a:gd name="T14" fmla="*/ 32 w 106"/>
                  <a:gd name="T15" fmla="*/ 4 h 82"/>
                  <a:gd name="T16" fmla="*/ 48 w 106"/>
                  <a:gd name="T17" fmla="*/ 0 h 82"/>
                  <a:gd name="T18" fmla="*/ 48 w 106"/>
                  <a:gd name="T19" fmla="*/ 0 h 82"/>
                  <a:gd name="T20" fmla="*/ 58 w 106"/>
                  <a:gd name="T21" fmla="*/ 0 h 82"/>
                  <a:gd name="T22" fmla="*/ 58 w 106"/>
                  <a:gd name="T23" fmla="*/ 0 h 82"/>
                  <a:gd name="T24" fmla="*/ 68 w 106"/>
                  <a:gd name="T25" fmla="*/ 0 h 82"/>
                  <a:gd name="T26" fmla="*/ 68 w 106"/>
                  <a:gd name="T27" fmla="*/ 0 h 82"/>
                  <a:gd name="T28" fmla="*/ 84 w 106"/>
                  <a:gd name="T29" fmla="*/ 4 h 82"/>
                  <a:gd name="T30" fmla="*/ 98 w 106"/>
                  <a:gd name="T31" fmla="*/ 12 h 82"/>
                  <a:gd name="T32" fmla="*/ 98 w 106"/>
                  <a:gd name="T33" fmla="*/ 12 h 82"/>
                  <a:gd name="T34" fmla="*/ 106 w 106"/>
                  <a:gd name="T35" fmla="*/ 18 h 82"/>
                  <a:gd name="T36" fmla="*/ 104 w 106"/>
                  <a:gd name="T37" fmla="*/ 20 h 82"/>
                  <a:gd name="T38" fmla="*/ 104 w 106"/>
                  <a:gd name="T39" fmla="*/ 20 h 82"/>
                  <a:gd name="T40" fmla="*/ 100 w 106"/>
                  <a:gd name="T41" fmla="*/ 24 h 82"/>
                  <a:gd name="T42" fmla="*/ 100 w 106"/>
                  <a:gd name="T43" fmla="*/ 24 h 82"/>
                  <a:gd name="T44" fmla="*/ 94 w 106"/>
                  <a:gd name="T45" fmla="*/ 18 h 82"/>
                  <a:gd name="T46" fmla="*/ 94 w 106"/>
                  <a:gd name="T47" fmla="*/ 18 h 82"/>
                  <a:gd name="T48" fmla="*/ 86 w 106"/>
                  <a:gd name="T49" fmla="*/ 12 h 82"/>
                  <a:gd name="T50" fmla="*/ 78 w 106"/>
                  <a:gd name="T51" fmla="*/ 10 h 82"/>
                  <a:gd name="T52" fmla="*/ 68 w 106"/>
                  <a:gd name="T53" fmla="*/ 6 h 82"/>
                  <a:gd name="T54" fmla="*/ 58 w 106"/>
                  <a:gd name="T55" fmla="*/ 6 h 82"/>
                  <a:gd name="T56" fmla="*/ 58 w 106"/>
                  <a:gd name="T57" fmla="*/ 6 h 82"/>
                  <a:gd name="T58" fmla="*/ 48 w 106"/>
                  <a:gd name="T59" fmla="*/ 6 h 82"/>
                  <a:gd name="T60" fmla="*/ 40 w 106"/>
                  <a:gd name="T61" fmla="*/ 10 h 82"/>
                  <a:gd name="T62" fmla="*/ 30 w 106"/>
                  <a:gd name="T63" fmla="*/ 12 h 82"/>
                  <a:gd name="T64" fmla="*/ 24 w 106"/>
                  <a:gd name="T65" fmla="*/ 18 h 82"/>
                  <a:gd name="T66" fmla="*/ 24 w 106"/>
                  <a:gd name="T67" fmla="*/ 18 h 82"/>
                  <a:gd name="T68" fmla="*/ 16 w 106"/>
                  <a:gd name="T69" fmla="*/ 26 h 82"/>
                  <a:gd name="T70" fmla="*/ 16 w 106"/>
                  <a:gd name="T71" fmla="*/ 26 h 82"/>
                  <a:gd name="T72" fmla="*/ 12 w 106"/>
                  <a:gd name="T73" fmla="*/ 32 h 82"/>
                  <a:gd name="T74" fmla="*/ 12 w 106"/>
                  <a:gd name="T75" fmla="*/ 38 h 82"/>
                  <a:gd name="T76" fmla="*/ 8 w 106"/>
                  <a:gd name="T77" fmla="*/ 68 h 82"/>
                  <a:gd name="T78" fmla="*/ 8 w 106"/>
                  <a:gd name="T79" fmla="*/ 68 h 82"/>
                  <a:gd name="T80" fmla="*/ 10 w 106"/>
                  <a:gd name="T81" fmla="*/ 72 h 82"/>
                  <a:gd name="T82" fmla="*/ 14 w 106"/>
                  <a:gd name="T83" fmla="*/ 74 h 82"/>
                  <a:gd name="T84" fmla="*/ 80 w 106"/>
                  <a:gd name="T85" fmla="*/ 74 h 82"/>
                  <a:gd name="T86" fmla="*/ 80 w 106"/>
                  <a:gd name="T87" fmla="*/ 82 h 82"/>
                  <a:gd name="T88" fmla="*/ 14 w 106"/>
                  <a:gd name="T89" fmla="*/ 82 h 82"/>
                  <a:gd name="T90" fmla="*/ 14 w 106"/>
                  <a:gd name="T91" fmla="*/ 82 h 82"/>
                  <a:gd name="T92" fmla="*/ 8 w 106"/>
                  <a:gd name="T93" fmla="*/ 80 h 82"/>
                  <a:gd name="T94" fmla="*/ 4 w 106"/>
                  <a:gd name="T95" fmla="*/ 78 h 82"/>
                  <a:gd name="T96" fmla="*/ 0 w 106"/>
                  <a:gd name="T97" fmla="*/ 72 h 82"/>
                  <a:gd name="T98" fmla="*/ 0 w 106"/>
                  <a:gd name="T99" fmla="*/ 66 h 82"/>
                  <a:gd name="T100" fmla="*/ 4 w 106"/>
                  <a:gd name="T101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" h="82">
                    <a:moveTo>
                      <a:pt x="4" y="36"/>
                    </a:moveTo>
                    <a:lnTo>
                      <a:pt x="4" y="36"/>
                    </a:lnTo>
                    <a:lnTo>
                      <a:pt x="6" y="2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32" y="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4" y="4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106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86" y="12"/>
                    </a:lnTo>
                    <a:lnTo>
                      <a:pt x="78" y="10"/>
                    </a:lnTo>
                    <a:lnTo>
                      <a:pt x="6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48" y="6"/>
                    </a:lnTo>
                    <a:lnTo>
                      <a:pt x="40" y="1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0" y="72"/>
                    </a:lnTo>
                    <a:lnTo>
                      <a:pt x="14" y="74"/>
                    </a:lnTo>
                    <a:lnTo>
                      <a:pt x="80" y="74"/>
                    </a:lnTo>
                    <a:lnTo>
                      <a:pt x="80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0"/>
                    </a:lnTo>
                    <a:lnTo>
                      <a:pt x="4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  <p:sp>
            <p:nvSpPr>
              <p:cNvPr id="32" name="Freeform 797"/>
              <p:cNvSpPr>
                <a:spLocks noEditPoints="1"/>
              </p:cNvSpPr>
              <p:nvPr/>
            </p:nvSpPr>
            <p:spPr>
              <a:xfrm>
                <a:off x="4602162" y="1393825"/>
                <a:ext cx="111125" cy="111125"/>
              </a:xfrm>
              <a:custGeom>
                <a:avLst/>
                <a:gdLst>
                  <a:gd name="T0" fmla="*/ 0 w 70"/>
                  <a:gd name="T1" fmla="*/ 36 h 70"/>
                  <a:gd name="T2" fmla="*/ 0 w 70"/>
                  <a:gd name="T3" fmla="*/ 36 h 70"/>
                  <a:gd name="T4" fmla="*/ 2 w 70"/>
                  <a:gd name="T5" fmla="*/ 46 h 70"/>
                  <a:gd name="T6" fmla="*/ 6 w 70"/>
                  <a:gd name="T7" fmla="*/ 56 h 70"/>
                  <a:gd name="T8" fmla="*/ 14 w 70"/>
                  <a:gd name="T9" fmla="*/ 64 h 70"/>
                  <a:gd name="T10" fmla="*/ 24 w 70"/>
                  <a:gd name="T11" fmla="*/ 70 h 70"/>
                  <a:gd name="T12" fmla="*/ 24 w 70"/>
                  <a:gd name="T13" fmla="*/ 70 h 70"/>
                  <a:gd name="T14" fmla="*/ 34 w 70"/>
                  <a:gd name="T15" fmla="*/ 70 h 70"/>
                  <a:gd name="T16" fmla="*/ 34 w 70"/>
                  <a:gd name="T17" fmla="*/ 70 h 70"/>
                  <a:gd name="T18" fmla="*/ 44 w 70"/>
                  <a:gd name="T19" fmla="*/ 70 h 70"/>
                  <a:gd name="T20" fmla="*/ 44 w 70"/>
                  <a:gd name="T21" fmla="*/ 70 h 70"/>
                  <a:gd name="T22" fmla="*/ 54 w 70"/>
                  <a:gd name="T23" fmla="*/ 64 h 70"/>
                  <a:gd name="T24" fmla="*/ 62 w 70"/>
                  <a:gd name="T25" fmla="*/ 56 h 70"/>
                  <a:gd name="T26" fmla="*/ 68 w 70"/>
                  <a:gd name="T27" fmla="*/ 46 h 70"/>
                  <a:gd name="T28" fmla="*/ 70 w 70"/>
                  <a:gd name="T29" fmla="*/ 36 h 70"/>
                  <a:gd name="T30" fmla="*/ 70 w 70"/>
                  <a:gd name="T31" fmla="*/ 36 h 70"/>
                  <a:gd name="T32" fmla="*/ 68 w 70"/>
                  <a:gd name="T33" fmla="*/ 28 h 70"/>
                  <a:gd name="T34" fmla="*/ 66 w 70"/>
                  <a:gd name="T35" fmla="*/ 22 h 70"/>
                  <a:gd name="T36" fmla="*/ 64 w 70"/>
                  <a:gd name="T37" fmla="*/ 16 h 70"/>
                  <a:gd name="T38" fmla="*/ 58 w 70"/>
                  <a:gd name="T39" fmla="*/ 10 h 70"/>
                  <a:gd name="T40" fmla="*/ 54 w 70"/>
                  <a:gd name="T41" fmla="*/ 6 h 70"/>
                  <a:gd name="T42" fmla="*/ 48 w 70"/>
                  <a:gd name="T43" fmla="*/ 4 h 70"/>
                  <a:gd name="T44" fmla="*/ 42 w 70"/>
                  <a:gd name="T45" fmla="*/ 0 h 70"/>
                  <a:gd name="T46" fmla="*/ 34 w 70"/>
                  <a:gd name="T47" fmla="*/ 0 h 70"/>
                  <a:gd name="T48" fmla="*/ 34 w 70"/>
                  <a:gd name="T49" fmla="*/ 0 h 70"/>
                  <a:gd name="T50" fmla="*/ 28 w 70"/>
                  <a:gd name="T51" fmla="*/ 0 h 70"/>
                  <a:gd name="T52" fmla="*/ 22 w 70"/>
                  <a:gd name="T53" fmla="*/ 4 h 70"/>
                  <a:gd name="T54" fmla="*/ 16 w 70"/>
                  <a:gd name="T55" fmla="*/ 6 h 70"/>
                  <a:gd name="T56" fmla="*/ 10 w 70"/>
                  <a:gd name="T57" fmla="*/ 10 h 70"/>
                  <a:gd name="T58" fmla="*/ 6 w 70"/>
                  <a:gd name="T59" fmla="*/ 16 h 70"/>
                  <a:gd name="T60" fmla="*/ 2 w 70"/>
                  <a:gd name="T61" fmla="*/ 22 h 70"/>
                  <a:gd name="T62" fmla="*/ 0 w 70"/>
                  <a:gd name="T63" fmla="*/ 28 h 70"/>
                  <a:gd name="T64" fmla="*/ 0 w 70"/>
                  <a:gd name="T65" fmla="*/ 36 h 70"/>
                  <a:gd name="T66" fmla="*/ 0 w 70"/>
                  <a:gd name="T67" fmla="*/ 36 h 70"/>
                  <a:gd name="T68" fmla="*/ 8 w 70"/>
                  <a:gd name="T69" fmla="*/ 36 h 70"/>
                  <a:gd name="T70" fmla="*/ 8 w 70"/>
                  <a:gd name="T71" fmla="*/ 36 h 70"/>
                  <a:gd name="T72" fmla="*/ 10 w 70"/>
                  <a:gd name="T73" fmla="*/ 24 h 70"/>
                  <a:gd name="T74" fmla="*/ 16 w 70"/>
                  <a:gd name="T75" fmla="*/ 16 h 70"/>
                  <a:gd name="T76" fmla="*/ 24 w 70"/>
                  <a:gd name="T77" fmla="*/ 10 h 70"/>
                  <a:gd name="T78" fmla="*/ 34 w 70"/>
                  <a:gd name="T79" fmla="*/ 8 h 70"/>
                  <a:gd name="T80" fmla="*/ 34 w 70"/>
                  <a:gd name="T81" fmla="*/ 8 h 70"/>
                  <a:gd name="T82" fmla="*/ 44 w 70"/>
                  <a:gd name="T83" fmla="*/ 10 h 70"/>
                  <a:gd name="T84" fmla="*/ 54 w 70"/>
                  <a:gd name="T85" fmla="*/ 16 h 70"/>
                  <a:gd name="T86" fmla="*/ 60 w 70"/>
                  <a:gd name="T87" fmla="*/ 24 h 70"/>
                  <a:gd name="T88" fmla="*/ 62 w 70"/>
                  <a:gd name="T89" fmla="*/ 36 h 70"/>
                  <a:gd name="T90" fmla="*/ 62 w 70"/>
                  <a:gd name="T91" fmla="*/ 36 h 70"/>
                  <a:gd name="T92" fmla="*/ 60 w 70"/>
                  <a:gd name="T93" fmla="*/ 46 h 70"/>
                  <a:gd name="T94" fmla="*/ 54 w 70"/>
                  <a:gd name="T95" fmla="*/ 54 h 70"/>
                  <a:gd name="T96" fmla="*/ 44 w 70"/>
                  <a:gd name="T97" fmla="*/ 60 h 70"/>
                  <a:gd name="T98" fmla="*/ 34 w 70"/>
                  <a:gd name="T99" fmla="*/ 62 h 70"/>
                  <a:gd name="T100" fmla="*/ 34 w 70"/>
                  <a:gd name="T101" fmla="*/ 62 h 70"/>
                  <a:gd name="T102" fmla="*/ 24 w 70"/>
                  <a:gd name="T103" fmla="*/ 60 h 70"/>
                  <a:gd name="T104" fmla="*/ 16 w 70"/>
                  <a:gd name="T105" fmla="*/ 54 h 70"/>
                  <a:gd name="T106" fmla="*/ 10 w 70"/>
                  <a:gd name="T107" fmla="*/ 46 h 70"/>
                  <a:gd name="T108" fmla="*/ 8 w 70"/>
                  <a:gd name="T109" fmla="*/ 36 h 70"/>
                  <a:gd name="T110" fmla="*/ 8 w 70"/>
                  <a:gd name="T111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70">
                    <a:moveTo>
                      <a:pt x="0" y="36"/>
                    </a:moveTo>
                    <a:lnTo>
                      <a:pt x="0" y="36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14" y="64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4" y="64"/>
                    </a:lnTo>
                    <a:lnTo>
                      <a:pt x="62" y="56"/>
                    </a:lnTo>
                    <a:lnTo>
                      <a:pt x="68" y="4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4" y="16"/>
                    </a:lnTo>
                    <a:lnTo>
                      <a:pt x="58" y="10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  <a:moveTo>
                      <a:pt x="8" y="36"/>
                    </a:moveTo>
                    <a:lnTo>
                      <a:pt x="8" y="36"/>
                    </a:lnTo>
                    <a:lnTo>
                      <a:pt x="10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4" y="10"/>
                    </a:lnTo>
                    <a:lnTo>
                      <a:pt x="54" y="16"/>
                    </a:lnTo>
                    <a:lnTo>
                      <a:pt x="60" y="24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0" y="46"/>
                    </a:lnTo>
                    <a:lnTo>
                      <a:pt x="54" y="54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24" y="60"/>
                    </a:lnTo>
                    <a:lnTo>
                      <a:pt x="16" y="54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/>
                  <a:ea typeface="나눔바른고딕"/>
                </a:endParaRPr>
              </a:p>
            </p:txBody>
          </p:sp>
        </p:grp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19C6284-8DF5-4243-94BE-22DE89016830}"/>
              </a:ext>
            </a:extLst>
          </p:cNvPr>
          <p:cNvSpPr/>
          <p:nvPr/>
        </p:nvSpPr>
        <p:spPr>
          <a:xfrm>
            <a:off x="862165" y="763870"/>
            <a:ext cx="38675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온라인 교육 예약</a:t>
            </a:r>
            <a:r>
              <a:rPr lang="en-US" altLang="ko-K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매뉴얼</a:t>
            </a:r>
          </a:p>
        </p:txBody>
      </p:sp>
    </p:spTree>
    <p:extLst>
      <p:ext uri="{BB962C8B-B14F-4D97-AF65-F5344CB8AC3E}">
        <p14:creationId xmlns:p14="http://schemas.microsoft.com/office/powerpoint/2010/main" val="23662685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2.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회원가입</a:t>
              </a: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E9F7E2B2-81BB-44FC-8CE0-C96EA3EFE5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10944" y="1938130"/>
            <a:ext cx="2922108" cy="41943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DB47FB-FD37-4055-B1B3-44B527D93235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주민등록번호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6D6B6D1-731C-46B5-9768-48998406B04F}"/>
              </a:ext>
            </a:extLst>
          </p:cNvPr>
          <p:cNvCxnSpPr>
            <a:cxnSpLocks/>
          </p:cNvCxnSpPr>
          <p:nvPr/>
        </p:nvCxnSpPr>
        <p:spPr>
          <a:xfrm flipH="1">
            <a:off x="6108766" y="2836475"/>
            <a:ext cx="72935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1AA1F24D-EF9B-4E62-BF46-3908EBFD9641}"/>
              </a:ext>
            </a:extLst>
          </p:cNvPr>
          <p:cNvCxnSpPr>
            <a:cxnSpLocks/>
          </p:cNvCxnSpPr>
          <p:nvPr/>
        </p:nvCxnSpPr>
        <p:spPr>
          <a:xfrm flipH="1">
            <a:off x="6108766" y="3644858"/>
            <a:ext cx="72935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2.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회원가입</a:t>
              </a:r>
            </a:p>
          </p:txBody>
        </p:sp>
      </p:grpSp>
      <p:sp>
        <p:nvSpPr>
          <p:cNvPr id="17" name="아래쪽 화살표 27">
            <a:extLst>
              <a:ext uri="{FF2B5EF4-FFF2-40B4-BE49-F238E27FC236}">
                <a16:creationId xmlns:a16="http://schemas.microsoft.com/office/drawing/2014/main" id="{0DFC3FD2-DE11-467E-8356-FFF39DB970E6}"/>
              </a:ext>
            </a:extLst>
          </p:cNvPr>
          <p:cNvSpPr/>
          <p:nvPr/>
        </p:nvSpPr>
        <p:spPr>
          <a:xfrm rot="16200000">
            <a:off x="4387905" y="3786780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6913A84-1F15-4EF4-BA87-A9D55A42B293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" b="20906"/>
          <a:stretch/>
        </p:blipFill>
        <p:spPr>
          <a:xfrm>
            <a:off x="755193" y="1896780"/>
            <a:ext cx="3240000" cy="41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5B239DF-1EBA-4832-918F-C3FB126F6B2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b="19977"/>
          <a:stretch/>
        </p:blipFill>
        <p:spPr>
          <a:xfrm>
            <a:off x="5222326" y="1896780"/>
            <a:ext cx="3240000" cy="41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E9BE1-7012-436D-B990-233194FAEEDA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 이용 약관 동의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전문보기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글자 왼쪽 체크박스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 후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닫기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4FCD434-B83F-4104-B7CD-51EA5941E6CF}"/>
              </a:ext>
            </a:extLst>
          </p:cNvPr>
          <p:cNvSpPr/>
          <p:nvPr/>
        </p:nvSpPr>
        <p:spPr>
          <a:xfrm>
            <a:off x="755194" y="4146780"/>
            <a:ext cx="1590442" cy="3457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3B07ED1-6776-40E3-A67A-EFB2AE4C8CB2}"/>
              </a:ext>
            </a:extLst>
          </p:cNvPr>
          <p:cNvSpPr/>
          <p:nvPr/>
        </p:nvSpPr>
        <p:spPr>
          <a:xfrm>
            <a:off x="5439837" y="3906078"/>
            <a:ext cx="2750005" cy="4025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BECECE2-8B9E-4A3F-A923-1611E9FF6EB3}"/>
              </a:ext>
            </a:extLst>
          </p:cNvPr>
          <p:cNvCxnSpPr>
            <a:cxnSpLocks/>
          </p:cNvCxnSpPr>
          <p:nvPr/>
        </p:nvCxnSpPr>
        <p:spPr>
          <a:xfrm>
            <a:off x="909358" y="3299791"/>
            <a:ext cx="0" cy="7653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A21088F-E46D-4A2D-881B-5978B2297D57}"/>
              </a:ext>
            </a:extLst>
          </p:cNvPr>
          <p:cNvCxnSpPr>
            <a:cxnSpLocks/>
          </p:cNvCxnSpPr>
          <p:nvPr/>
        </p:nvCxnSpPr>
        <p:spPr>
          <a:xfrm flipV="1">
            <a:off x="6867451" y="4395247"/>
            <a:ext cx="0" cy="7035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3719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텍스트이(가) 표시된 사진&#10;&#10;자동 생성된 설명">
            <a:extLst>
              <a:ext uri="{FF2B5EF4-FFF2-40B4-BE49-F238E27FC236}">
                <a16:creationId xmlns:a16="http://schemas.microsoft.com/office/drawing/2014/main" id="{CF45A1D7-C2B7-48A9-ACD8-8F875FB24A2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 b="20870"/>
          <a:stretch/>
        </p:blipFill>
        <p:spPr>
          <a:xfrm>
            <a:off x="5194839" y="1896780"/>
            <a:ext cx="3240000" cy="4140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9E7B103-0046-4C8E-9FBA-05CA38D35DEB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" b="21021"/>
          <a:stretch/>
        </p:blipFill>
        <p:spPr>
          <a:xfrm>
            <a:off x="755194" y="1896780"/>
            <a:ext cx="3240000" cy="41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2.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회원가입</a:t>
              </a:r>
            </a:p>
          </p:txBody>
        </p:sp>
      </p:grpSp>
      <p:sp>
        <p:nvSpPr>
          <p:cNvPr id="17" name="아래쪽 화살표 27">
            <a:extLst>
              <a:ext uri="{FF2B5EF4-FFF2-40B4-BE49-F238E27FC236}">
                <a16:creationId xmlns:a16="http://schemas.microsoft.com/office/drawing/2014/main" id="{0DFC3FD2-DE11-467E-8356-FFF39DB970E6}"/>
              </a:ext>
            </a:extLst>
          </p:cNvPr>
          <p:cNvSpPr/>
          <p:nvPr/>
        </p:nvSpPr>
        <p:spPr>
          <a:xfrm rot="16200000">
            <a:off x="4387905" y="3786780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E9BE1-7012-436D-B990-233194FAEEDA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개인정보처리 방침 동의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전문보기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글자 왼쪽 체크박스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선택 후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닫기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4FCD434-B83F-4104-B7CD-51EA5941E6CF}"/>
              </a:ext>
            </a:extLst>
          </p:cNvPr>
          <p:cNvSpPr/>
          <p:nvPr/>
        </p:nvSpPr>
        <p:spPr>
          <a:xfrm>
            <a:off x="755194" y="4454895"/>
            <a:ext cx="1590442" cy="3457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3B07ED1-6776-40E3-A67A-EFB2AE4C8CB2}"/>
              </a:ext>
            </a:extLst>
          </p:cNvPr>
          <p:cNvSpPr/>
          <p:nvPr/>
        </p:nvSpPr>
        <p:spPr>
          <a:xfrm>
            <a:off x="5439837" y="3906078"/>
            <a:ext cx="2750005" cy="4025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BECECE2-8B9E-4A3F-A923-1611E9FF6EB3}"/>
              </a:ext>
            </a:extLst>
          </p:cNvPr>
          <p:cNvCxnSpPr>
            <a:cxnSpLocks/>
          </p:cNvCxnSpPr>
          <p:nvPr/>
        </p:nvCxnSpPr>
        <p:spPr>
          <a:xfrm flipV="1">
            <a:off x="909359" y="4850295"/>
            <a:ext cx="0" cy="6659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A21088F-E46D-4A2D-881B-5978B2297D57}"/>
              </a:ext>
            </a:extLst>
          </p:cNvPr>
          <p:cNvCxnSpPr>
            <a:cxnSpLocks/>
          </p:cNvCxnSpPr>
          <p:nvPr/>
        </p:nvCxnSpPr>
        <p:spPr>
          <a:xfrm flipV="1">
            <a:off x="6867451" y="4395247"/>
            <a:ext cx="0" cy="7035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6242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>
            <a:off x="1343610" y="205495"/>
            <a:ext cx="6456779" cy="1361901"/>
            <a:chOff x="1343610" y="205495"/>
            <a:chExt cx="6456779" cy="1361901"/>
          </a:xfrm>
        </p:grpSpPr>
        <p:sp>
          <p:nvSpPr>
            <p:cNvPr id="94" name="내용 개체 틀 2"/>
            <p:cNvSpPr txBox="1"/>
            <p:nvPr/>
          </p:nvSpPr>
          <p:spPr>
            <a:xfrm>
              <a:off x="1344559" y="205495"/>
              <a:ext cx="64548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defRPr sz="3600">
                  <a:solidFill>
                    <a:schemeClr val="accent5">
                      <a:lumMod val="50000"/>
                    </a:schemeClr>
                  </a:solidFill>
                  <a:latin typeface="나눔고딕 Bold"/>
                  <a:ea typeface="나눔고딕 Bold"/>
                </a:defRPr>
              </a:lvl1pPr>
            </a:lstStyle>
            <a:p>
              <a:pPr algn="ctr">
                <a:defRPr/>
              </a:pP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온라인 교육 예약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 </a:t>
              </a:r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n-lt"/>
                </a:rPr>
                <a:t>매뉴얼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343610" y="1105731"/>
              <a:ext cx="6456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2. 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ea typeface="나눔고딕"/>
                </a:rPr>
                <a:t>회원가입</a:t>
              </a:r>
            </a:p>
          </p:txBody>
        </p:sp>
      </p:grpSp>
      <p:sp>
        <p:nvSpPr>
          <p:cNvPr id="17" name="아래쪽 화살표 27">
            <a:extLst>
              <a:ext uri="{FF2B5EF4-FFF2-40B4-BE49-F238E27FC236}">
                <a16:creationId xmlns:a16="http://schemas.microsoft.com/office/drawing/2014/main" id="{0DFC3FD2-DE11-467E-8356-FFF39DB970E6}"/>
              </a:ext>
            </a:extLst>
          </p:cNvPr>
          <p:cNvSpPr/>
          <p:nvPr/>
        </p:nvSpPr>
        <p:spPr>
          <a:xfrm rot="16200000">
            <a:off x="3594120" y="3467137"/>
            <a:ext cx="175556" cy="19436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B50AB04-C742-4997-94F2-1B50BD1DC3A4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" b="21021"/>
          <a:stretch/>
        </p:blipFill>
        <p:spPr>
          <a:xfrm>
            <a:off x="428084" y="1951489"/>
            <a:ext cx="3616444" cy="41610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B31990-D90C-4D31-AAED-7141D9DEBC18}"/>
              </a:ext>
            </a:extLst>
          </p:cNvPr>
          <p:cNvSpPr txBox="1"/>
          <p:nvPr/>
        </p:nvSpPr>
        <p:spPr>
          <a:xfrm>
            <a:off x="119266" y="6313951"/>
            <a:ext cx="8905464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spcCol="0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실명인증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 후 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en-US" altLang="ko-KR" sz="16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OK</a:t>
            </a:r>
            <a:r>
              <a:rPr lang="en-US" altLang="ko-KR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en-US" altLang="ko-KR" sz="1600" b="1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5CD73A3-8F22-4F8D-8811-5CEDCE07D7CB}"/>
              </a:ext>
            </a:extLst>
          </p:cNvPr>
          <p:cNvSpPr/>
          <p:nvPr/>
        </p:nvSpPr>
        <p:spPr>
          <a:xfrm>
            <a:off x="428084" y="4840358"/>
            <a:ext cx="3626208" cy="50905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아래쪽 화살표 27">
            <a:extLst>
              <a:ext uri="{FF2B5EF4-FFF2-40B4-BE49-F238E27FC236}">
                <a16:creationId xmlns:a16="http://schemas.microsoft.com/office/drawing/2014/main" id="{E40361F5-CFA3-45FD-BBBE-F8029F95555F}"/>
              </a:ext>
            </a:extLst>
          </p:cNvPr>
          <p:cNvSpPr/>
          <p:nvPr/>
        </p:nvSpPr>
        <p:spPr>
          <a:xfrm rot="16200000">
            <a:off x="4387905" y="3786780"/>
            <a:ext cx="360000" cy="36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F7B9A2FF-A83A-4CF6-B654-28C58B2C5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33878" r="6251" b="29805"/>
          <a:stretch/>
        </p:blipFill>
        <p:spPr>
          <a:xfrm>
            <a:off x="4969565" y="2375452"/>
            <a:ext cx="3925957" cy="33460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085EBC60-55A1-4F86-BB29-AC3490886023}"/>
              </a:ext>
            </a:extLst>
          </p:cNvPr>
          <p:cNvCxnSpPr>
            <a:cxnSpLocks/>
          </p:cNvCxnSpPr>
          <p:nvPr/>
        </p:nvCxnSpPr>
        <p:spPr>
          <a:xfrm>
            <a:off x="2261080" y="3975652"/>
            <a:ext cx="0" cy="7653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B8E9EFE-4B57-4120-8F3A-E9DE9DB5C165}"/>
              </a:ext>
            </a:extLst>
          </p:cNvPr>
          <p:cNvCxnSpPr>
            <a:cxnSpLocks/>
          </p:cNvCxnSpPr>
          <p:nvPr/>
        </p:nvCxnSpPr>
        <p:spPr>
          <a:xfrm>
            <a:off x="8227871" y="3561492"/>
            <a:ext cx="0" cy="7653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9B38A775-EA8C-41C1-9918-B79C89DD3476}"/>
              </a:ext>
            </a:extLst>
          </p:cNvPr>
          <p:cNvSpPr/>
          <p:nvPr/>
        </p:nvSpPr>
        <p:spPr>
          <a:xfrm>
            <a:off x="7799436" y="4422912"/>
            <a:ext cx="896587" cy="49635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9540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765</Words>
  <Application>Microsoft Office PowerPoint</Application>
  <PresentationFormat>화면 슬라이드 쇼(4:3)</PresentationFormat>
  <Paragraphs>131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51" baseType="lpstr">
      <vt:lpstr>Noto Sans CJK KR Medium</vt:lpstr>
      <vt:lpstr>나눔고딕</vt:lpstr>
      <vt:lpstr>나눔바른고딕</vt:lpstr>
      <vt:lpstr>맑은 고딕</vt:lpstr>
      <vt:lpstr>휴먼모음T</vt:lpstr>
      <vt:lpstr>Arial</vt:lpstr>
      <vt:lpstr>Calibri</vt:lpstr>
      <vt:lpstr>Calibri Light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mic702069</cp:lastModifiedBy>
  <cp:revision>649</cp:revision>
  <dcterms:created xsi:type="dcterms:W3CDTF">2020-11-30T01:01:25Z</dcterms:created>
  <dcterms:modified xsi:type="dcterms:W3CDTF">2022-06-08T01:50:33Z</dcterms:modified>
  <cp:version/>
</cp:coreProperties>
</file>